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Lst>
  <p:notesMasterIdLst>
    <p:notesMasterId r:id="rId15"/>
  </p:notesMasterIdLst>
  <p:sldIdLst>
    <p:sldId id="306" r:id="rId4"/>
    <p:sldId id="317" r:id="rId5"/>
    <p:sldId id="309" r:id="rId6"/>
    <p:sldId id="311" r:id="rId7"/>
    <p:sldId id="312" r:id="rId8"/>
    <p:sldId id="318" r:id="rId9"/>
    <p:sldId id="314" r:id="rId10"/>
    <p:sldId id="319" r:id="rId11"/>
    <p:sldId id="320" r:id="rId12"/>
    <p:sldId id="322" r:id="rId13"/>
    <p:sldId id="321" r:id="rId14"/>
  </p:sldIdLst>
  <p:sldSz cx="12192000" cy="6858000"/>
  <p:notesSz cx="6858000" cy="9144000"/>
  <p:embeddedFontLst>
    <p:embeddedFont>
      <p:font typeface="Azo Sans" panose="02000000000000000000" charset="0"/>
      <p:regular r:id="rId16"/>
      <p:bold r:id="rId17"/>
      <p:italic r:id="rId18"/>
      <p:boldItalic r:id="rId19"/>
    </p:embeddedFont>
    <p:embeddedFont>
      <p:font typeface="Balgin SemiBold"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9F9371-ACE5-4F68-8AC7-0EF1C13D3562}" v="2" dt="2024-04-08T21:03:15.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8"/>
    <p:restoredTop sz="70952"/>
  </p:normalViewPr>
  <p:slideViewPr>
    <p:cSldViewPr snapToGrid="0" snapToObjects="1">
      <p:cViewPr varScale="1">
        <p:scale>
          <a:sx n="52" d="100"/>
          <a:sy n="52" d="100"/>
        </p:scale>
        <p:origin x="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ilidh Dwyer" userId="331228f8-ddff-471f-bfdf-7492dcf62e97" providerId="ADAL" clId="{C79F9371-ACE5-4F68-8AC7-0EF1C13D3562}"/>
    <pc:docChg chg="modSld">
      <pc:chgData name="Feilidh Dwyer" userId="331228f8-ddff-471f-bfdf-7492dcf62e97" providerId="ADAL" clId="{C79F9371-ACE5-4F68-8AC7-0EF1C13D3562}" dt="2024-04-08T21:03:06.852" v="10" actId="20577"/>
      <pc:docMkLst>
        <pc:docMk/>
      </pc:docMkLst>
      <pc:sldChg chg="modNotesTx">
        <pc:chgData name="Feilidh Dwyer" userId="331228f8-ddff-471f-bfdf-7492dcf62e97" providerId="ADAL" clId="{C79F9371-ACE5-4F68-8AC7-0EF1C13D3562}" dt="2024-04-08T21:01:36.659" v="2" actId="790"/>
        <pc:sldMkLst>
          <pc:docMk/>
          <pc:sldMk cId="1803718012" sldId="311"/>
        </pc:sldMkLst>
      </pc:sldChg>
      <pc:sldChg chg="modSp mod">
        <pc:chgData name="Feilidh Dwyer" userId="331228f8-ddff-471f-bfdf-7492dcf62e97" providerId="ADAL" clId="{C79F9371-ACE5-4F68-8AC7-0EF1C13D3562}" dt="2024-04-08T21:02:03.345" v="4" actId="790"/>
        <pc:sldMkLst>
          <pc:docMk/>
          <pc:sldMk cId="4200784539" sldId="317"/>
        </pc:sldMkLst>
        <pc:spChg chg="mod">
          <ac:chgData name="Feilidh Dwyer" userId="331228f8-ddff-471f-bfdf-7492dcf62e97" providerId="ADAL" clId="{C79F9371-ACE5-4F68-8AC7-0EF1C13D3562}" dt="2024-04-08T21:01:52.748" v="3" actId="790"/>
          <ac:spMkLst>
            <pc:docMk/>
            <pc:sldMk cId="4200784539" sldId="317"/>
            <ac:spMk id="3" creationId="{71028B75-116C-4E1A-8A2E-7FA4A3CEA2D8}"/>
          </ac:spMkLst>
        </pc:spChg>
        <pc:spChg chg="mod">
          <ac:chgData name="Feilidh Dwyer" userId="331228f8-ddff-471f-bfdf-7492dcf62e97" providerId="ADAL" clId="{C79F9371-ACE5-4F68-8AC7-0EF1C13D3562}" dt="2024-04-08T21:02:03.345" v="4" actId="790"/>
          <ac:spMkLst>
            <pc:docMk/>
            <pc:sldMk cId="4200784539" sldId="317"/>
            <ac:spMk id="4" creationId="{35FBF7C7-2D46-4B48-B803-1415E4DB9C97}"/>
          </ac:spMkLst>
        </pc:spChg>
        <pc:spChg chg="mod">
          <ac:chgData name="Feilidh Dwyer" userId="331228f8-ddff-471f-bfdf-7492dcf62e97" providerId="ADAL" clId="{C79F9371-ACE5-4F68-8AC7-0EF1C13D3562}" dt="2024-04-08T21:01:10.069" v="0" actId="20577"/>
          <ac:spMkLst>
            <pc:docMk/>
            <pc:sldMk cId="4200784539" sldId="317"/>
            <ac:spMk id="8" creationId="{495F961A-5158-2743-6F33-8FCAA94B2DFA}"/>
          </ac:spMkLst>
        </pc:spChg>
      </pc:sldChg>
      <pc:sldChg chg="modSp mod">
        <pc:chgData name="Feilidh Dwyer" userId="331228f8-ddff-471f-bfdf-7492dcf62e97" providerId="ADAL" clId="{C79F9371-ACE5-4F68-8AC7-0EF1C13D3562}" dt="2024-04-08T21:03:06.852" v="10" actId="20577"/>
        <pc:sldMkLst>
          <pc:docMk/>
          <pc:sldMk cId="387146355" sldId="321"/>
        </pc:sldMkLst>
        <pc:spChg chg="mod">
          <ac:chgData name="Feilidh Dwyer" userId="331228f8-ddff-471f-bfdf-7492dcf62e97" providerId="ADAL" clId="{C79F9371-ACE5-4F68-8AC7-0EF1C13D3562}" dt="2024-04-08T21:03:06.852" v="10" actId="20577"/>
          <ac:spMkLst>
            <pc:docMk/>
            <pc:sldMk cId="387146355" sldId="321"/>
            <ac:spMk id="4" creationId="{7F72A16D-33F3-5270-27E9-9655B31142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49B20-D9EF-1E4B-AC72-71F3E05D4C45}"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37408-97F6-6146-90D0-7AAA2FFFCACD}" type="slidenum">
              <a:rPr lang="en-US" smtClean="0"/>
              <a:t>‹#›</a:t>
            </a:fld>
            <a:endParaRPr lang="en-US"/>
          </a:p>
        </p:txBody>
      </p:sp>
    </p:spTree>
    <p:extLst>
      <p:ext uri="{BB962C8B-B14F-4D97-AF65-F5344CB8AC3E}">
        <p14:creationId xmlns:p14="http://schemas.microsoft.com/office/powerpoint/2010/main" val="418443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2222"/>
                </a:solidFill>
                <a:effectLst/>
                <a:latin typeface="Azo Sans" panose="02000000000000000000" pitchFamily="2" charset="77"/>
              </a:rPr>
              <a:t>The game is designed to be played with between three and 15 players, but can be adapted to work with larger groups, or with the whole class in secondary schools. It can be used in any environment to provoke conversation and problem solving. </a:t>
            </a:r>
          </a:p>
          <a:p>
            <a:endParaRPr lang="en-US" dirty="0">
              <a:solidFill>
                <a:srgbClr val="222222"/>
              </a:solidFill>
              <a:effectLst/>
              <a:latin typeface="Azo Sans" panose="02000000000000000000" pitchFamily="2" charset="77"/>
            </a:endParaRPr>
          </a:p>
          <a:p>
            <a:r>
              <a:rPr lang="en-NZ" dirty="0"/>
              <a:t>This resource provokes conversation around: AoD use, mental health, bereavement, bullying, relationships, sexual health. </a:t>
            </a:r>
          </a:p>
          <a:p>
            <a:r>
              <a:rPr lang="en-NZ" dirty="0"/>
              <a:t>The disrupter cards can be edited depending on the age of the group you are working with. </a:t>
            </a:r>
          </a:p>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2</a:t>
            </a:fld>
            <a:endParaRPr lang="en-US" dirty="0"/>
          </a:p>
        </p:txBody>
      </p:sp>
    </p:spTree>
    <p:extLst>
      <p:ext uri="{BB962C8B-B14F-4D97-AF65-F5344CB8AC3E}">
        <p14:creationId xmlns:p14="http://schemas.microsoft.com/office/powerpoint/2010/main" val="315806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11</a:t>
            </a:fld>
            <a:endParaRPr lang="en-US"/>
          </a:p>
        </p:txBody>
      </p:sp>
    </p:spTree>
    <p:extLst>
      <p:ext uri="{BB962C8B-B14F-4D97-AF65-F5344CB8AC3E}">
        <p14:creationId xmlns:p14="http://schemas.microsoft.com/office/powerpoint/2010/main" val="304866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Watch the video together</a:t>
            </a:r>
            <a:endParaRPr lang="en-NZ" dirty="0"/>
          </a:p>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3</a:t>
            </a:fld>
            <a:endParaRPr lang="en-US" dirty="0"/>
          </a:p>
        </p:txBody>
      </p:sp>
    </p:spTree>
    <p:extLst>
      <p:ext uri="{BB962C8B-B14F-4D97-AF65-F5344CB8AC3E}">
        <p14:creationId xmlns:p14="http://schemas.microsoft.com/office/powerpoint/2010/main" val="186900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The following information can be found here: https://www.hpa.org.nz/sites/default/files/PYBC%20Facilitator%20Instructions_WEB%20ONLY.pdf </a:t>
            </a:r>
          </a:p>
          <a:p>
            <a:endParaRPr lang="mi-NZ" dirty="0"/>
          </a:p>
          <a:p>
            <a:r>
              <a:rPr lang="mi-NZ" dirty="0"/>
              <a:t>The facilitator might be the teacher, youth worker or professional leading the activity. </a:t>
            </a:r>
          </a:p>
          <a:p>
            <a:endParaRPr lang="mi-NZ" dirty="0"/>
          </a:p>
          <a:p>
            <a:r>
              <a:rPr lang="mi-NZ" dirty="0"/>
              <a:t>There are a few key things to do to help this game run smoothly, these include (talk through the below points) </a:t>
            </a:r>
          </a:p>
          <a:p>
            <a:endParaRPr lang="mi-NZ"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Prepare for your session by seeking out best practice advice on the topics that you think may come up, or on topics that you intend to focus the session on. Read the facilitator, Scene Setter and Responder instructions.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Start by creating a safe and chilled-out space – begin with small talk, introductions, icebreakers and agreeing on some rules as a group to create a judgement-free space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Consider allowing young people to self-select teams – it may help them feel more comfortable to speak their minds. Consider the size of your group and how many people in each group, and how you want to structure the game to best suit the size.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If you’re in a classroom – think about how you might change the set up, so it feels more comfortable and less like a class, </a:t>
            </a:r>
            <a:r>
              <a:rPr lang="en-NZ" noProof="0" dirty="0" err="1"/>
              <a:t>eg</a:t>
            </a:r>
            <a:r>
              <a:rPr lang="en-US" dirty="0"/>
              <a:t> rearranging chairs into circles, moving the desks out of the way.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Think about timings for your game. For Scene Setters, give them a limit of between 2 and 5 minutes to create their story. For Responders, allow a similar amount of time to consider their response. You will need about ten minutes for the entire game, and longer if you want more in depth conversation.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During the game, actively facilitate through questions, discussion and reinforcing the need to respect each other’s opinions, to create sensible, safe and engaging conversations that bring an emotional understanding to the game (see some of the suggested prompts). While the scene setters and responders are considering what they will say, actively rotate through the people and groups and prompt conversation and ideas.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Make sure you give the time to do a proper closing after the game. Ask them talk about how they’ve felt, what they’ve learnt and what they’ll take away.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You may wish to explore some of the additional questions and take-home pamphlet to help encourage young people to think what they’ve learnt from the game.</a:t>
            </a:r>
          </a:p>
        </p:txBody>
      </p:sp>
      <p:sp>
        <p:nvSpPr>
          <p:cNvPr id="4" name="Slide Number Placeholder 3"/>
          <p:cNvSpPr>
            <a:spLocks noGrp="1"/>
          </p:cNvSpPr>
          <p:nvPr>
            <p:ph type="sldNum" sz="quarter" idx="5"/>
          </p:nvPr>
        </p:nvSpPr>
        <p:spPr/>
        <p:txBody>
          <a:bodyPr/>
          <a:lstStyle/>
          <a:p>
            <a:fld id="{DCF37408-97F6-6146-90D0-7AAA2FFFCACD}" type="slidenum">
              <a:rPr lang="en-US" smtClean="0"/>
              <a:t>4</a:t>
            </a:fld>
            <a:endParaRPr lang="en-US"/>
          </a:p>
        </p:txBody>
      </p:sp>
    </p:spTree>
    <p:extLst>
      <p:ext uri="{BB962C8B-B14F-4D97-AF65-F5344CB8AC3E}">
        <p14:creationId xmlns:p14="http://schemas.microsoft.com/office/powerpoint/2010/main" val="328513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script only: </a:t>
            </a:r>
          </a:p>
          <a:p>
            <a:endParaRPr lang="en-US" dirty="0"/>
          </a:p>
          <a:p>
            <a:r>
              <a:rPr lang="en-US" dirty="0"/>
              <a:t>To play this game we’re going to use the PLAY YOUR BEST CARD set to create stories about things that could happen in real life to other young people like you.  I need one group of scene setters (approx. 1-5 people) and the rest will be responders. </a:t>
            </a:r>
          </a:p>
          <a:p>
            <a:endParaRPr lang="en-US" dirty="0"/>
          </a:p>
          <a:p>
            <a:r>
              <a:rPr lang="en-US" b="1" dirty="0"/>
              <a:t>Scene setters</a:t>
            </a:r>
            <a:r>
              <a:rPr lang="en-US" dirty="0"/>
              <a:t>: One team will be the Scene Setters. You will be the story creators and have a character card, setting card, disrupter card and feels card to help you create the story together. You will have up to 5 minutes to work together to make your story before you have to present it to the other team. Give the ‘scene setter’ instructions to the group and explain how to build a story using the information they have, encourage creating situations that feel real to them with detail that adds to the story. More information here: https://</a:t>
            </a:r>
            <a:r>
              <a:rPr lang="en-US" dirty="0" err="1"/>
              <a:t>www.hpa.org.nz</a:t>
            </a:r>
            <a:r>
              <a:rPr lang="en-US" dirty="0"/>
              <a:t>/sites/default/files/PYBC%20Scene%20Setters%27%20Instructions_web.pdf </a:t>
            </a:r>
          </a:p>
          <a:p>
            <a:endParaRPr lang="en-US" dirty="0"/>
          </a:p>
          <a:p>
            <a:r>
              <a:rPr lang="en-US" b="1" dirty="0"/>
              <a:t>Responders:</a:t>
            </a:r>
            <a:r>
              <a:rPr lang="en-US" dirty="0"/>
              <a:t> You will each get to randomly pick 3 to 4 actions. Once you’ve heard the story, you will get 3 minutes to decide what would be the best response for the main character in the story. Responders compete against </a:t>
            </a:r>
            <a:r>
              <a:rPr lang="en-US" dirty="0" err="1"/>
              <a:t>eachother</a:t>
            </a:r>
            <a:r>
              <a:rPr lang="en-US" dirty="0"/>
              <a:t> to win the round and the scene setters act as a panel to decide who wins. Give the responder instructions to each responder and make sure each person knows what to do. More information found here https://</a:t>
            </a:r>
            <a:r>
              <a:rPr lang="en-US" dirty="0" err="1"/>
              <a:t>www.hpa.org.nz</a:t>
            </a:r>
            <a:r>
              <a:rPr lang="en-US" dirty="0"/>
              <a:t>/sites/default/files/PYBC%20Responder%20Instructions_web.pdf </a:t>
            </a:r>
          </a:p>
          <a:p>
            <a:endParaRPr lang="en-US" dirty="0"/>
          </a:p>
          <a:p>
            <a:r>
              <a:rPr lang="en-US" dirty="0"/>
              <a:t>You will present your response to the Scene Setters with your reasons for choosing that action. Scene Setters – you’ll get 1 minute to deliberate and decide which Responder chose the best action to take. Whoever is chosen wins the round! It’s important to remember that there are a range of settings and scenarios that can be created. This is a chance for you to explore situations you may not have been in before and what you would do and how you would feel if you were there. </a:t>
            </a:r>
            <a:endParaRPr lang="en-NZ" dirty="0"/>
          </a:p>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5</a:t>
            </a:fld>
            <a:endParaRPr lang="en-US"/>
          </a:p>
        </p:txBody>
      </p:sp>
    </p:spTree>
    <p:extLst>
      <p:ext uri="{BB962C8B-B14F-4D97-AF65-F5344CB8AC3E}">
        <p14:creationId xmlns:p14="http://schemas.microsoft.com/office/powerpoint/2010/main" val="142216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6</a:t>
            </a:fld>
            <a:endParaRPr lang="en-US"/>
          </a:p>
        </p:txBody>
      </p:sp>
    </p:spTree>
    <p:extLst>
      <p:ext uri="{BB962C8B-B14F-4D97-AF65-F5344CB8AC3E}">
        <p14:creationId xmlns:p14="http://schemas.microsoft.com/office/powerpoint/2010/main" val="13362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More ideas can be found here: https://www.hpa.org.nz/sites/default/files/3.0%20MH131%20PYBC%20Ways%20to%20Play%20Info%20Sheet.pdf</a:t>
            </a:r>
            <a:r>
              <a:rPr lang="en-NZ" dirty="0"/>
              <a:t> </a:t>
            </a:r>
          </a:p>
          <a:p>
            <a:endParaRPr lang="en-NZ" dirty="0"/>
          </a:p>
          <a:p>
            <a:endParaRPr lang="mi-NZ" dirty="0"/>
          </a:p>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7</a:t>
            </a:fld>
            <a:endParaRPr lang="en-US"/>
          </a:p>
        </p:txBody>
      </p:sp>
    </p:spTree>
    <p:extLst>
      <p:ext uri="{BB962C8B-B14F-4D97-AF65-F5344CB8AC3E}">
        <p14:creationId xmlns:p14="http://schemas.microsoft.com/office/powerpoint/2010/main" val="291548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8</a:t>
            </a:fld>
            <a:endParaRPr lang="en-US"/>
          </a:p>
        </p:txBody>
      </p:sp>
    </p:spTree>
    <p:extLst>
      <p:ext uri="{BB962C8B-B14F-4D97-AF65-F5344CB8AC3E}">
        <p14:creationId xmlns:p14="http://schemas.microsoft.com/office/powerpoint/2010/main" val="1121294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9</a:t>
            </a:fld>
            <a:endParaRPr lang="en-US"/>
          </a:p>
        </p:txBody>
      </p:sp>
    </p:spTree>
    <p:extLst>
      <p:ext uri="{BB962C8B-B14F-4D97-AF65-F5344CB8AC3E}">
        <p14:creationId xmlns:p14="http://schemas.microsoft.com/office/powerpoint/2010/main" val="26192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More ideas can be found here: https://www.hpa.org.nz/sites/default/files/3.0%20MH131%20PYBC%20Ways%20to%20Play%20Info%20Sheet.pdf</a:t>
            </a:r>
            <a:r>
              <a:rPr lang="en-NZ" dirty="0"/>
              <a:t> </a:t>
            </a:r>
          </a:p>
          <a:p>
            <a:endParaRPr lang="en-NZ" dirty="0"/>
          </a:p>
          <a:p>
            <a:endParaRPr lang="mi-NZ" dirty="0"/>
          </a:p>
          <a:p>
            <a:endParaRPr lang="en-US" dirty="0"/>
          </a:p>
        </p:txBody>
      </p:sp>
      <p:sp>
        <p:nvSpPr>
          <p:cNvPr id="4" name="Slide Number Placeholder 3"/>
          <p:cNvSpPr>
            <a:spLocks noGrp="1"/>
          </p:cNvSpPr>
          <p:nvPr>
            <p:ph type="sldNum" sz="quarter" idx="5"/>
          </p:nvPr>
        </p:nvSpPr>
        <p:spPr/>
        <p:txBody>
          <a:bodyPr/>
          <a:lstStyle/>
          <a:p>
            <a:fld id="{DCF37408-97F6-6146-90D0-7AAA2FFFCACD}" type="slidenum">
              <a:rPr lang="en-US" smtClean="0"/>
              <a:t>10</a:t>
            </a:fld>
            <a:endParaRPr lang="en-US"/>
          </a:p>
        </p:txBody>
      </p:sp>
    </p:spTree>
    <p:extLst>
      <p:ext uri="{BB962C8B-B14F-4D97-AF65-F5344CB8AC3E}">
        <p14:creationId xmlns:p14="http://schemas.microsoft.com/office/powerpoint/2010/main" val="268559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40609D-DF0D-0340-9448-E0D59DC129E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834677" y="0"/>
            <a:ext cx="9357323" cy="6958013"/>
          </a:xfrm>
          <a:prstGeom prst="rect">
            <a:avLst/>
          </a:prstGeom>
        </p:spPr>
      </p:pic>
      <p:sp>
        <p:nvSpPr>
          <p:cNvPr id="2" name="Rectangle 1">
            <a:extLst>
              <a:ext uri="{FF2B5EF4-FFF2-40B4-BE49-F238E27FC236}">
                <a16:creationId xmlns:a16="http://schemas.microsoft.com/office/drawing/2014/main" id="{C82FD6BA-F652-C28D-A74F-DB239CBCD490}"/>
              </a:ext>
            </a:extLst>
          </p:cNvPr>
          <p:cNvSpPr/>
          <p:nvPr userDrawn="1"/>
        </p:nvSpPr>
        <p:spPr>
          <a:xfrm>
            <a:off x="-89210" y="-189571"/>
            <a:ext cx="4047893" cy="74155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9D2A232-05E9-5D4C-A59C-A030E9A8BB3A}"/>
              </a:ext>
            </a:extLst>
          </p:cNvPr>
          <p:cNvSpPr/>
          <p:nvPr userDrawn="1"/>
        </p:nvSpPr>
        <p:spPr>
          <a:xfrm rot="13500000">
            <a:off x="-331191" y="145451"/>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4450579" cy="2052972"/>
          </a:xfrm>
          <a:prstGeom prst="rect">
            <a:avLst/>
          </a:prstGeom>
        </p:spPr>
        <p:txBody>
          <a:bodyPr anchor="b"/>
          <a:lstStyle>
            <a:lvl1pPr>
              <a:defRPr sz="4000" b="1" i="0">
                <a:solidFill>
                  <a:schemeClr val="bg2"/>
                </a:solidFill>
                <a:latin typeface="Balgin Black" pitchFamily="2" charset="77"/>
                <a:cs typeface="Arial Black" panose="020B0604020202020204" pitchFamily="34" charset="0"/>
              </a:defRPr>
            </a:lvl1pPr>
          </a:lstStyle>
          <a:p>
            <a:pPr lvl="0"/>
            <a:r>
              <a:rPr lang="en-US" dirty="0"/>
              <a:t>Title of document</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2"/>
                </a:solidFill>
                <a:latin typeface="Balgin SemiBold" pitchFamily="2" charset="77"/>
                <a:ea typeface="Helvetica Neue" panose="02000503000000020004" pitchFamily="2" charset="0"/>
                <a:cs typeface="Arial" panose="020B0604020202020204" pitchFamily="34" charset="0"/>
              </a:defRPr>
            </a:lvl1pPr>
          </a:lstStyle>
          <a:p>
            <a:pPr lvl="0"/>
            <a:r>
              <a:rPr lang="en-US" dirty="0"/>
              <a:t>Sub heading for document</a:t>
            </a:r>
          </a:p>
        </p:txBody>
      </p:sp>
      <p:pic>
        <p:nvPicPr>
          <p:cNvPr id="3" name="Picture 2">
            <a:extLst>
              <a:ext uri="{FF2B5EF4-FFF2-40B4-BE49-F238E27FC236}">
                <a16:creationId xmlns:a16="http://schemas.microsoft.com/office/drawing/2014/main" id="{2A918FBE-5B32-1CC1-9A8E-A53D7B625960}"/>
              </a:ext>
            </a:extLst>
          </p:cNvPr>
          <p:cNvPicPr>
            <a:picLocks noChangeAspect="1"/>
          </p:cNvPicPr>
          <p:nvPr userDrawn="1"/>
        </p:nvPicPr>
        <p:blipFill>
          <a:blip r:embed="rId3"/>
          <a:srcRect/>
          <a:stretch/>
        </p:blipFill>
        <p:spPr>
          <a:xfrm>
            <a:off x="679206" y="5978465"/>
            <a:ext cx="1216891" cy="279885"/>
          </a:xfrm>
          <a:prstGeom prst="rect">
            <a:avLst/>
          </a:prstGeom>
        </p:spPr>
      </p:pic>
    </p:spTree>
    <p:extLst>
      <p:ext uri="{BB962C8B-B14F-4D97-AF65-F5344CB8AC3E}">
        <p14:creationId xmlns:p14="http://schemas.microsoft.com/office/powerpoint/2010/main" val="104765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_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644CAD-8A89-3B4A-B4C5-50319CCE18EE}"/>
              </a:ext>
            </a:extLst>
          </p:cNvPr>
          <p:cNvSpPr>
            <a:spLocks noGrp="1"/>
          </p:cNvSpPr>
          <p:nvPr>
            <p:ph type="pic" sz="quarter" idx="10"/>
          </p:nvPr>
        </p:nvSpPr>
        <p:spPr>
          <a:xfrm>
            <a:off x="6105268" y="5375"/>
            <a:ext cx="6092825" cy="6864350"/>
          </a:xfrm>
          <a:prstGeom prst="rect">
            <a:avLst/>
          </a:prstGeom>
        </p:spPr>
        <p:txBody>
          <a:bodyPr/>
          <a:lstStyle/>
          <a:p>
            <a:r>
              <a:rPr lang="en-GB"/>
              <a:t>Click icon to add picture</a:t>
            </a:r>
            <a:endParaRPr lang="en-US" dirty="0"/>
          </a:p>
        </p:txBody>
      </p:sp>
      <p:sp>
        <p:nvSpPr>
          <p:cNvPr id="10" name="Rectangle 9">
            <a:extLst>
              <a:ext uri="{FF2B5EF4-FFF2-40B4-BE49-F238E27FC236}">
                <a16:creationId xmlns:a16="http://schemas.microsoft.com/office/drawing/2014/main" id="{D3745BB1-E574-974B-BA67-4FB48DC9145F}"/>
              </a:ext>
            </a:extLst>
          </p:cNvPr>
          <p:cNvSpPr/>
          <p:nvPr userDrawn="1"/>
        </p:nvSpPr>
        <p:spPr>
          <a:xfrm>
            <a:off x="0" y="-129092"/>
            <a:ext cx="6105268" cy="6998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8" name="Picture 7">
            <a:extLst>
              <a:ext uri="{FF2B5EF4-FFF2-40B4-BE49-F238E27FC236}">
                <a16:creationId xmlns:a16="http://schemas.microsoft.com/office/drawing/2014/main" id="{FCDE648A-901B-EE41-9EF5-60E0C48B3F26}"/>
              </a:ext>
            </a:extLst>
          </p:cNvPr>
          <p:cNvPicPr>
            <a:picLocks noChangeAspect="1"/>
          </p:cNvPicPr>
          <p:nvPr userDrawn="1"/>
        </p:nvPicPr>
        <p:blipFill>
          <a:blip r:embed="rId2"/>
          <a:stretch>
            <a:fillRect/>
          </a:stretch>
        </p:blipFill>
        <p:spPr>
          <a:xfrm>
            <a:off x="10304036" y="5976595"/>
            <a:ext cx="1216894" cy="281756"/>
          </a:xfrm>
          <a:prstGeom prst="rect">
            <a:avLst/>
          </a:prstGeom>
        </p:spPr>
      </p:pic>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3721089" y="-2384523"/>
            <a:ext cx="4755915" cy="475591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763599"/>
            <a:ext cx="4176259" cy="2795954"/>
          </a:xfrm>
          <a:prstGeom prst="rect">
            <a:avLst/>
          </a:prstGeom>
        </p:spPr>
        <p:txBody>
          <a:bodyPr anchor="t"/>
          <a:lstStyle>
            <a:lvl1pPr>
              <a:defRPr sz="3600" b="1" i="0">
                <a:solidFill>
                  <a:schemeClr val="accent5"/>
                </a:solidFill>
                <a:latin typeface="Balgin SemiBold" pitchFamily="2" charset="77"/>
                <a:cs typeface="Arial Black" panose="020B0604020202020204" pitchFamily="34" charset="0"/>
              </a:defRPr>
            </a:lvl1pPr>
          </a:lstStyle>
          <a:p>
            <a:pPr lvl="0"/>
            <a:r>
              <a:rPr lang="en-US" dirty="0"/>
              <a:t>“Very long and important pull quote to inspire an audience.”</a:t>
            </a:r>
          </a:p>
        </p:txBody>
      </p:sp>
      <p:sp>
        <p:nvSpPr>
          <p:cNvPr id="13" name="Text Placeholder 14">
            <a:extLst>
              <a:ext uri="{FF2B5EF4-FFF2-40B4-BE49-F238E27FC236}">
                <a16:creationId xmlns:a16="http://schemas.microsoft.com/office/drawing/2014/main" id="{F7D52EEF-FC16-7E40-97AB-4FA77ABD85A4}"/>
              </a:ext>
            </a:extLst>
          </p:cNvPr>
          <p:cNvSpPr>
            <a:spLocks noGrp="1"/>
          </p:cNvSpPr>
          <p:nvPr>
            <p:ph type="body" sz="quarter" idx="17" hasCustomPrompt="1"/>
          </p:nvPr>
        </p:nvSpPr>
        <p:spPr>
          <a:xfrm>
            <a:off x="679450" y="2282952"/>
            <a:ext cx="3716338" cy="352425"/>
          </a:xfrm>
          <a:prstGeom prst="rect">
            <a:avLst/>
          </a:prstGeom>
        </p:spPr>
        <p:txBody>
          <a:bodyPr/>
          <a:lstStyle>
            <a:lvl1pPr>
              <a:defRPr sz="1600" b="0" i="1">
                <a:solidFill>
                  <a:schemeClr val="accent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Source of quote –</a:t>
            </a:r>
          </a:p>
        </p:txBody>
      </p:sp>
    </p:spTree>
    <p:extLst>
      <p:ext uri="{BB962C8B-B14F-4D97-AF65-F5344CB8AC3E}">
        <p14:creationId xmlns:p14="http://schemas.microsoft.com/office/powerpoint/2010/main" val="317584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ue_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644CAD-8A89-3B4A-B4C5-50319CCE18EE}"/>
              </a:ext>
            </a:extLst>
          </p:cNvPr>
          <p:cNvSpPr>
            <a:spLocks noGrp="1"/>
          </p:cNvSpPr>
          <p:nvPr>
            <p:ph type="pic" sz="quarter" idx="10"/>
          </p:nvPr>
        </p:nvSpPr>
        <p:spPr>
          <a:xfrm>
            <a:off x="6105268" y="5375"/>
            <a:ext cx="6092825" cy="6864350"/>
          </a:xfrm>
          <a:prstGeom prst="rect">
            <a:avLst/>
          </a:prstGeom>
        </p:spPr>
        <p:txBody>
          <a:bodyPr/>
          <a:lstStyle/>
          <a:p>
            <a:r>
              <a:rPr lang="en-GB"/>
              <a:t>Click icon to add picture</a:t>
            </a:r>
            <a:endParaRPr lang="en-US" dirty="0"/>
          </a:p>
        </p:txBody>
      </p:sp>
      <p:sp>
        <p:nvSpPr>
          <p:cNvPr id="10" name="Rectangle 9">
            <a:extLst>
              <a:ext uri="{FF2B5EF4-FFF2-40B4-BE49-F238E27FC236}">
                <a16:creationId xmlns:a16="http://schemas.microsoft.com/office/drawing/2014/main" id="{D3745BB1-E574-974B-BA67-4FB48DC9145F}"/>
              </a:ext>
            </a:extLst>
          </p:cNvPr>
          <p:cNvSpPr/>
          <p:nvPr userDrawn="1"/>
        </p:nvSpPr>
        <p:spPr>
          <a:xfrm>
            <a:off x="0" y="-86060"/>
            <a:ext cx="6099048" cy="69557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8" name="Picture 7">
            <a:extLst>
              <a:ext uri="{FF2B5EF4-FFF2-40B4-BE49-F238E27FC236}">
                <a16:creationId xmlns:a16="http://schemas.microsoft.com/office/drawing/2014/main" id="{FCDE648A-901B-EE41-9EF5-60E0C48B3F26}"/>
              </a:ext>
            </a:extLst>
          </p:cNvPr>
          <p:cNvPicPr>
            <a:picLocks noChangeAspect="1"/>
          </p:cNvPicPr>
          <p:nvPr userDrawn="1"/>
        </p:nvPicPr>
        <p:blipFill>
          <a:blip r:embed="rId2"/>
          <a:stretch>
            <a:fillRect/>
          </a:stretch>
        </p:blipFill>
        <p:spPr>
          <a:xfrm>
            <a:off x="10304036" y="5976595"/>
            <a:ext cx="1216894" cy="281756"/>
          </a:xfrm>
          <a:prstGeom prst="rect">
            <a:avLst/>
          </a:prstGeom>
        </p:spPr>
      </p:pic>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763599"/>
            <a:ext cx="4176259" cy="2795954"/>
          </a:xfrm>
          <a:prstGeom prst="rect">
            <a:avLst/>
          </a:prstGeom>
        </p:spPr>
        <p:txBody>
          <a:bodyPr anchor="t"/>
          <a:lstStyle>
            <a:lvl1pPr>
              <a:defRPr sz="3600" b="1" i="0">
                <a:solidFill>
                  <a:schemeClr val="accent5"/>
                </a:solidFill>
                <a:latin typeface="Balgin SemiBold" pitchFamily="2" charset="77"/>
                <a:cs typeface="Arial Black" panose="020B0604020202020204" pitchFamily="34" charset="0"/>
              </a:defRPr>
            </a:lvl1pPr>
          </a:lstStyle>
          <a:p>
            <a:pPr lvl="0"/>
            <a:r>
              <a:rPr lang="en-US" dirty="0"/>
              <a:t>“Very long and important pull quote to inspire an audience.”</a:t>
            </a:r>
          </a:p>
        </p:txBody>
      </p:sp>
      <p:sp>
        <p:nvSpPr>
          <p:cNvPr id="13" name="Text Placeholder 14">
            <a:extLst>
              <a:ext uri="{FF2B5EF4-FFF2-40B4-BE49-F238E27FC236}">
                <a16:creationId xmlns:a16="http://schemas.microsoft.com/office/drawing/2014/main" id="{F7D52EEF-FC16-7E40-97AB-4FA77ABD85A4}"/>
              </a:ext>
            </a:extLst>
          </p:cNvPr>
          <p:cNvSpPr>
            <a:spLocks noGrp="1"/>
          </p:cNvSpPr>
          <p:nvPr>
            <p:ph type="body" sz="quarter" idx="17" hasCustomPrompt="1"/>
          </p:nvPr>
        </p:nvSpPr>
        <p:spPr>
          <a:xfrm>
            <a:off x="679450" y="2282952"/>
            <a:ext cx="3716338" cy="352425"/>
          </a:xfrm>
          <a:prstGeom prst="rect">
            <a:avLst/>
          </a:prstGeom>
        </p:spPr>
        <p:txBody>
          <a:bodyPr/>
          <a:lstStyle>
            <a:lvl1pPr>
              <a:defRPr sz="1600" b="0" i="1">
                <a:solidFill>
                  <a:schemeClr val="accent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Source of quote –</a:t>
            </a:r>
          </a:p>
        </p:txBody>
      </p:sp>
    </p:spTree>
    <p:extLst>
      <p:ext uri="{BB962C8B-B14F-4D97-AF65-F5344CB8AC3E}">
        <p14:creationId xmlns:p14="http://schemas.microsoft.com/office/powerpoint/2010/main" val="292027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_1 Bullet +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3ABA5-6CD4-574B-AC56-3A87E7C707A9}"/>
              </a:ext>
            </a:extLst>
          </p:cNvPr>
          <p:cNvSpPr/>
          <p:nvPr userDrawn="1"/>
        </p:nvSpPr>
        <p:spPr>
          <a:xfrm>
            <a:off x="-100584" y="-56579"/>
            <a:ext cx="12292584" cy="6914579"/>
          </a:xfrm>
          <a:prstGeom prst="rect">
            <a:avLst/>
          </a:prstGeom>
          <a:solidFill>
            <a:srgbClr val="9B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9E395FE-0A2D-1046-AD7B-6F348D320E9C}"/>
              </a:ext>
            </a:extLst>
          </p:cNvPr>
          <p:cNvSpPr>
            <a:spLocks noGrp="1"/>
          </p:cNvSpPr>
          <p:nvPr>
            <p:ph type="pic" sz="quarter" idx="17"/>
          </p:nvPr>
        </p:nvSpPr>
        <p:spPr>
          <a:xfrm>
            <a:off x="6951663" y="1292714"/>
            <a:ext cx="5357812" cy="5691188"/>
          </a:xfrm>
          <a:custGeom>
            <a:avLst/>
            <a:gdLst>
              <a:gd name="connsiteX0" fmla="*/ 1633962 w 5357812"/>
              <a:gd name="connsiteY0" fmla="*/ 0 h 5691188"/>
              <a:gd name="connsiteX1" fmla="*/ 5357812 w 5357812"/>
              <a:gd name="connsiteY1" fmla="*/ 0 h 5691188"/>
              <a:gd name="connsiteX2" fmla="*/ 5357812 w 5357812"/>
              <a:gd name="connsiteY2" fmla="*/ 5691188 h 5691188"/>
              <a:gd name="connsiteX3" fmla="*/ 0 w 5357812"/>
              <a:gd name="connsiteY3" fmla="*/ 5691188 h 5691188"/>
              <a:gd name="connsiteX4" fmla="*/ 0 w 5357812"/>
              <a:gd name="connsiteY4" fmla="*/ 1633962 h 5691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7812" h="5691188">
                <a:moveTo>
                  <a:pt x="1633962" y="0"/>
                </a:moveTo>
                <a:lnTo>
                  <a:pt x="5357812" y="0"/>
                </a:lnTo>
                <a:lnTo>
                  <a:pt x="5357812" y="5691188"/>
                </a:lnTo>
                <a:lnTo>
                  <a:pt x="0" y="5691188"/>
                </a:lnTo>
                <a:lnTo>
                  <a:pt x="0" y="1633962"/>
                </a:lnTo>
                <a:close/>
              </a:path>
            </a:pathLst>
          </a:custGeom>
        </p:spPr>
        <p:txBody>
          <a:bodyPr wrap="square">
            <a:noAutofit/>
          </a:bodyPr>
          <a:lstStyle/>
          <a:p>
            <a:r>
              <a:rPr lang="en-GB"/>
              <a:t>Click icon to add picture</a:t>
            </a:r>
            <a:endParaRPr lang="en-US" dirty="0"/>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1292714"/>
            <a:ext cx="4704325" cy="4493298"/>
          </a:xfrm>
          <a:prstGeom prst="rect">
            <a:avLst/>
          </a:prstGeom>
        </p:spPr>
        <p:txBody>
          <a:bodyPr anchor="t"/>
          <a:lstStyle>
            <a:lvl1pPr marL="285750" indent="-285750">
              <a:lnSpc>
                <a:spcPct val="100000"/>
              </a:lnSpc>
              <a:buFontTx/>
              <a:buBlip>
                <a:blip r:embed="rId2"/>
              </a:buBlip>
              <a:defRPr sz="22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Another bullet point to fill the space </a:t>
            </a:r>
          </a:p>
          <a:p>
            <a:pPr lvl="0"/>
            <a:r>
              <a:rPr lang="en-US" dirty="0"/>
              <a:t>Keep them short</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3697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_Quote + Image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DD4C5A-329E-2F4C-8AD4-835E13E6F70B}"/>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11" name="Text Placeholder 7">
            <a:extLst>
              <a:ext uri="{FF2B5EF4-FFF2-40B4-BE49-F238E27FC236}">
                <a16:creationId xmlns:a16="http://schemas.microsoft.com/office/drawing/2014/main" id="{99DEDDD7-01E1-AD49-91FA-AD89049EC713}"/>
              </a:ext>
            </a:extLst>
          </p:cNvPr>
          <p:cNvSpPr>
            <a:spLocks noGrp="1"/>
          </p:cNvSpPr>
          <p:nvPr>
            <p:ph type="body" sz="quarter" idx="13" hasCustomPrompt="1"/>
          </p:nvPr>
        </p:nvSpPr>
        <p:spPr>
          <a:xfrm>
            <a:off x="679206" y="2461846"/>
            <a:ext cx="4907556" cy="3079933"/>
          </a:xfrm>
          <a:prstGeom prst="rect">
            <a:avLst/>
          </a:prstGeom>
        </p:spPr>
        <p:txBody>
          <a:bodyPr anchor="t"/>
          <a:lstStyle>
            <a:lvl1pPr>
              <a:defRPr sz="3600" b="1" i="0">
                <a:solidFill>
                  <a:schemeClr val="accent1"/>
                </a:solidFill>
                <a:latin typeface="Balgin SemiBold" pitchFamily="2" charset="77"/>
                <a:cs typeface="Arial" panose="020B0604020202020204" pitchFamily="34" charset="0"/>
              </a:defRPr>
            </a:lvl1pPr>
          </a:lstStyle>
          <a:p>
            <a:pPr lvl="0"/>
            <a:r>
              <a:rPr lang="en-US" dirty="0"/>
              <a:t>“Very long and important pull quote to inspire an audience. It can go for longer too, if need be.”</a:t>
            </a:r>
          </a:p>
        </p:txBody>
      </p:sp>
      <p:sp>
        <p:nvSpPr>
          <p:cNvPr id="13" name="Freeform 12">
            <a:extLst>
              <a:ext uri="{FF2B5EF4-FFF2-40B4-BE49-F238E27FC236}">
                <a16:creationId xmlns:a16="http://schemas.microsoft.com/office/drawing/2014/main" id="{0E70895F-A462-0143-B7C8-F8A89811668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E6D8487F-5CD4-D347-B1F4-0B71F8F14D78}"/>
              </a:ext>
            </a:extLst>
          </p:cNvPr>
          <p:cNvSpPr>
            <a:spLocks noGrp="1"/>
          </p:cNvSpPr>
          <p:nvPr>
            <p:ph type="body" sz="quarter" idx="17" hasCustomPrompt="1"/>
          </p:nvPr>
        </p:nvSpPr>
        <p:spPr>
          <a:xfrm>
            <a:off x="679450" y="1981200"/>
            <a:ext cx="3716338" cy="352425"/>
          </a:xfrm>
          <a:prstGeom prst="rect">
            <a:avLst/>
          </a:prstGeom>
        </p:spPr>
        <p:txBody>
          <a:bodyPr/>
          <a:lstStyle>
            <a:lvl1pPr>
              <a:defRPr sz="1600" b="0" i="1">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Source of quote –</a:t>
            </a:r>
          </a:p>
        </p:txBody>
      </p:sp>
    </p:spTree>
    <p:extLst>
      <p:ext uri="{BB962C8B-B14F-4D97-AF65-F5344CB8AC3E}">
        <p14:creationId xmlns:p14="http://schemas.microsoft.com/office/powerpoint/2010/main" val="94831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_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
            <a:ext cx="12033504" cy="6887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6" name="Freeform 5">
            <a:extLst>
              <a:ext uri="{FF2B5EF4-FFF2-40B4-BE49-F238E27FC236}">
                <a16:creationId xmlns:a16="http://schemas.microsoft.com/office/drawing/2014/main" id="{578267A5-F8A1-5845-BE38-9FAA3862D044}"/>
              </a:ext>
            </a:extLst>
          </p:cNvPr>
          <p:cNvSpPr/>
          <p:nvPr userDrawn="1"/>
        </p:nvSpPr>
        <p:spPr>
          <a:xfrm rot="8100000" flipH="1">
            <a:off x="7953061" y="-146754"/>
            <a:ext cx="6966406" cy="7092442"/>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6406" h="7092442">
                <a:moveTo>
                  <a:pt x="4909175" y="7069755"/>
                </a:moveTo>
                <a:lnTo>
                  <a:pt x="0" y="7092442"/>
                </a:lnTo>
                <a:lnTo>
                  <a:pt x="0" y="1933710"/>
                </a:lnTo>
                <a:lnTo>
                  <a:pt x="1494129" y="455847"/>
                </a:lnTo>
                <a:lnTo>
                  <a:pt x="1947454" y="0"/>
                </a:lnTo>
                <a:lnTo>
                  <a:pt x="6966406" y="5044156"/>
                </a:lnTo>
                <a:lnTo>
                  <a:pt x="6557190" y="5450848"/>
                </a:lnTo>
                <a:cubicBezTo>
                  <a:pt x="5580581" y="6402629"/>
                  <a:pt x="5726975" y="6231408"/>
                  <a:pt x="4909175" y="70697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112790"/>
            <a:ext cx="5054083" cy="2632418"/>
          </a:xfrm>
          <a:prstGeom prst="rect">
            <a:avLst/>
          </a:prstGeom>
        </p:spPr>
        <p:txBody>
          <a:bodyPr anchor="t"/>
          <a:lstStyle>
            <a:lvl1pPr>
              <a:defRPr sz="3600" b="1" i="0">
                <a:solidFill>
                  <a:schemeClr val="accent5"/>
                </a:solidFill>
                <a:latin typeface="Balgin SemiBold" pitchFamily="2" charset="77"/>
                <a:cs typeface="Arial" panose="020B0604020202020204" pitchFamily="34" charset="0"/>
              </a:defRPr>
            </a:lvl1pPr>
          </a:lstStyle>
          <a:p>
            <a:pPr lvl="0"/>
            <a:r>
              <a:rPr lang="en-US" dirty="0"/>
              <a:t>Very long and important pull quote to inspire an audience. Extra words for flexibility. </a:t>
            </a:r>
          </a:p>
        </p:txBody>
      </p:sp>
      <p:pic>
        <p:nvPicPr>
          <p:cNvPr id="12" name="Picture 11">
            <a:extLst>
              <a:ext uri="{FF2B5EF4-FFF2-40B4-BE49-F238E27FC236}">
                <a16:creationId xmlns:a16="http://schemas.microsoft.com/office/drawing/2014/main" id="{923C6DCE-D207-604B-AD3D-C6350FFB1F4B}"/>
              </a:ext>
            </a:extLst>
          </p:cNvPr>
          <p:cNvPicPr>
            <a:picLocks noChangeAspect="1"/>
          </p:cNvPicPr>
          <p:nvPr userDrawn="1"/>
        </p:nvPicPr>
        <p:blipFill>
          <a:blip r:embed="rId2"/>
          <a:stretch>
            <a:fillRect/>
          </a:stretch>
        </p:blipFill>
        <p:spPr>
          <a:xfrm>
            <a:off x="10304036" y="5990883"/>
            <a:ext cx="1216894" cy="281756"/>
          </a:xfrm>
          <a:prstGeom prst="rect">
            <a:avLst/>
          </a:prstGeom>
        </p:spPr>
      </p:pic>
    </p:spTree>
    <p:extLst>
      <p:ext uri="{BB962C8B-B14F-4D97-AF65-F5344CB8AC3E}">
        <p14:creationId xmlns:p14="http://schemas.microsoft.com/office/powerpoint/2010/main" val="3772864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Heading + 4 Column">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4" y="748843"/>
            <a:ext cx="7258295" cy="1220634"/>
          </a:xfrm>
          <a:prstGeom prst="rect">
            <a:avLst/>
          </a:prstGeom>
        </p:spPr>
        <p:txBody>
          <a:bodyPr anchor="t"/>
          <a:lstStyle>
            <a:lvl1pPr>
              <a:defRPr sz="4000" b="1" i="0">
                <a:solidFill>
                  <a:schemeClr val="accent1"/>
                </a:solidFill>
                <a:latin typeface="Balgin SemiBold"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24D1D191-5B0D-734B-BD54-7999B934BC17}"/>
              </a:ext>
            </a:extLst>
          </p:cNvPr>
          <p:cNvSpPr>
            <a:spLocks noGrp="1"/>
          </p:cNvSpPr>
          <p:nvPr>
            <p:ph type="body" sz="quarter" idx="14" hasCustomPrompt="1"/>
          </p:nvPr>
        </p:nvSpPr>
        <p:spPr>
          <a:xfrm>
            <a:off x="3456845" y="4149603"/>
            <a:ext cx="2427410" cy="1266458"/>
          </a:xfrm>
          <a:prstGeom prst="rect">
            <a:avLst/>
          </a:prstGeom>
        </p:spPr>
        <p:txBody>
          <a:bodyPr/>
          <a:lstStyle>
            <a:lvl1pPr>
              <a:defRPr sz="1600">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4" name="Text Placeholder 9">
            <a:extLst>
              <a:ext uri="{FF2B5EF4-FFF2-40B4-BE49-F238E27FC236}">
                <a16:creationId xmlns:a16="http://schemas.microsoft.com/office/drawing/2014/main" id="{D4040997-D199-AC49-97B5-C1A938D63352}"/>
              </a:ext>
            </a:extLst>
          </p:cNvPr>
          <p:cNvSpPr>
            <a:spLocks noGrp="1"/>
          </p:cNvSpPr>
          <p:nvPr>
            <p:ph type="body" sz="quarter" idx="15" hasCustomPrompt="1"/>
          </p:nvPr>
        </p:nvSpPr>
        <p:spPr>
          <a:xfrm>
            <a:off x="6265621" y="4149603"/>
            <a:ext cx="2427410" cy="1266458"/>
          </a:xfrm>
          <a:prstGeom prst="rect">
            <a:avLst/>
          </a:prstGeom>
        </p:spPr>
        <p:txBody>
          <a:bodyPr/>
          <a:lstStyle>
            <a:lvl1pPr>
              <a:defRPr sz="1600">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5" name="Text Placeholder 9">
            <a:extLst>
              <a:ext uri="{FF2B5EF4-FFF2-40B4-BE49-F238E27FC236}">
                <a16:creationId xmlns:a16="http://schemas.microsoft.com/office/drawing/2014/main" id="{B827B310-D247-1F46-874B-60E51D0F8001}"/>
              </a:ext>
            </a:extLst>
          </p:cNvPr>
          <p:cNvSpPr>
            <a:spLocks noGrp="1"/>
          </p:cNvSpPr>
          <p:nvPr>
            <p:ph type="body" sz="quarter" idx="16" hasCustomPrompt="1"/>
          </p:nvPr>
        </p:nvSpPr>
        <p:spPr>
          <a:xfrm>
            <a:off x="9074397" y="4149603"/>
            <a:ext cx="2427410" cy="1266458"/>
          </a:xfrm>
          <a:prstGeom prst="rect">
            <a:avLst/>
          </a:prstGeom>
        </p:spPr>
        <p:txBody>
          <a:bodyPr/>
          <a:lstStyle>
            <a:lvl1pPr>
              <a:defRPr sz="1600">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p>
            <a:r>
              <a:rPr lang="en-US" dirty="0"/>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p>
            <a:r>
              <a:rPr lang="en-US" dirty="0"/>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p>
            <a:r>
              <a:rPr lang="en-US" dirty="0"/>
              <a:t>Icon</a:t>
            </a:r>
          </a:p>
        </p:txBody>
      </p:sp>
      <p:sp>
        <p:nvSpPr>
          <p:cNvPr id="22" name="Text Placeholder 9">
            <a:extLst>
              <a:ext uri="{FF2B5EF4-FFF2-40B4-BE49-F238E27FC236}">
                <a16:creationId xmlns:a16="http://schemas.microsoft.com/office/drawing/2014/main" id="{A5284D79-66AA-8240-A0EB-825B151F20F0}"/>
              </a:ext>
            </a:extLst>
          </p:cNvPr>
          <p:cNvSpPr>
            <a:spLocks noGrp="1"/>
          </p:cNvSpPr>
          <p:nvPr>
            <p:ph type="body" sz="quarter" idx="20" hasCustomPrompt="1"/>
          </p:nvPr>
        </p:nvSpPr>
        <p:spPr>
          <a:xfrm>
            <a:off x="667482" y="4149603"/>
            <a:ext cx="2427410" cy="1266458"/>
          </a:xfrm>
          <a:prstGeom prst="rect">
            <a:avLst/>
          </a:prstGeom>
        </p:spPr>
        <p:txBody>
          <a:bodyPr/>
          <a:lstStyle>
            <a:lvl1pPr>
              <a:defRPr sz="160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p>
            <a:r>
              <a:rPr lang="en-US" dirty="0"/>
              <a:t>Icon</a:t>
            </a:r>
          </a:p>
        </p:txBody>
      </p:sp>
    </p:spTree>
    <p:extLst>
      <p:ext uri="{BB962C8B-B14F-4D97-AF65-F5344CB8AC3E}">
        <p14:creationId xmlns:p14="http://schemas.microsoft.com/office/powerpoint/2010/main" val="922280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Heading + 4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32B079-1A22-994C-B10F-B5EEB1023F02}"/>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4" y="748843"/>
            <a:ext cx="7258295" cy="1220634"/>
          </a:xfrm>
          <a:prstGeom prst="rect">
            <a:avLst/>
          </a:prstGeom>
        </p:spPr>
        <p:txBody>
          <a:bodyPr anchor="t"/>
          <a:lstStyle>
            <a:lvl1pPr>
              <a:defRPr sz="4000" b="1" i="0">
                <a:solidFill>
                  <a:schemeClr val="accent1"/>
                </a:solidFill>
                <a:latin typeface="Balgin SemiBold"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24D1D191-5B0D-734B-BD54-7999B934BC17}"/>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4" name="Text Placeholder 9">
            <a:extLst>
              <a:ext uri="{FF2B5EF4-FFF2-40B4-BE49-F238E27FC236}">
                <a16:creationId xmlns:a16="http://schemas.microsoft.com/office/drawing/2014/main" id="{D4040997-D199-AC49-97B5-C1A938D63352}"/>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5" name="Text Placeholder 9">
            <a:extLst>
              <a:ext uri="{FF2B5EF4-FFF2-40B4-BE49-F238E27FC236}">
                <a16:creationId xmlns:a16="http://schemas.microsoft.com/office/drawing/2014/main" id="{B827B310-D247-1F46-874B-60E51D0F8001}"/>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bg1"/>
                </a:solidFill>
              </a:defRPr>
            </a:lvl1pPr>
          </a:lstStyle>
          <a:p>
            <a:r>
              <a:rPr lang="en-US" dirty="0"/>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bg1"/>
                </a:solidFill>
              </a:defRPr>
            </a:lvl1pPr>
          </a:lstStyle>
          <a:p>
            <a:r>
              <a:rPr lang="en-US" dirty="0"/>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bg1"/>
                </a:solidFill>
              </a:defRPr>
            </a:lvl1pPr>
          </a:lstStyle>
          <a:p>
            <a:r>
              <a:rPr lang="en-US" dirty="0"/>
              <a:t>Icon</a:t>
            </a:r>
          </a:p>
        </p:txBody>
      </p:sp>
      <p:sp>
        <p:nvSpPr>
          <p:cNvPr id="22" name="Text Placeholder 9">
            <a:extLst>
              <a:ext uri="{FF2B5EF4-FFF2-40B4-BE49-F238E27FC236}">
                <a16:creationId xmlns:a16="http://schemas.microsoft.com/office/drawing/2014/main" id="{A5284D79-66AA-8240-A0EB-825B151F20F0}"/>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bg1"/>
                </a:solidFill>
              </a:defRPr>
            </a:lvl1pPr>
          </a:lstStyle>
          <a:p>
            <a:r>
              <a:rPr lang="en-US" dirty="0"/>
              <a:t>Icon</a:t>
            </a:r>
          </a:p>
        </p:txBody>
      </p:sp>
    </p:spTree>
    <p:extLst>
      <p:ext uri="{BB962C8B-B14F-4D97-AF65-F5344CB8AC3E}">
        <p14:creationId xmlns:p14="http://schemas.microsoft.com/office/powerpoint/2010/main" val="35950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rple_Section Break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EB1BE0F6-15C0-E948-8ED2-3B35866B3BAF}"/>
              </a:ext>
            </a:extLst>
          </p:cNvPr>
          <p:cNvSpPr/>
          <p:nvPr userDrawn="1"/>
        </p:nvSpPr>
        <p:spPr>
          <a:xfrm>
            <a:off x="0" y="3587262"/>
            <a:ext cx="3282462" cy="328246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DE648A-901B-EE41-9EF5-60E0C48B3F26}"/>
              </a:ext>
            </a:extLst>
          </p:cNvPr>
          <p:cNvPicPr>
            <a:picLocks noChangeAspect="1"/>
          </p:cNvPicPr>
          <p:nvPr userDrawn="1"/>
        </p:nvPicPr>
        <p:blipFill>
          <a:blip r:embed="rId2"/>
          <a:stretch>
            <a:fillRect/>
          </a:stretch>
        </p:blipFill>
        <p:spPr>
          <a:xfrm>
            <a:off x="10304036" y="5976595"/>
            <a:ext cx="1216894" cy="281756"/>
          </a:xfrm>
          <a:prstGeom prst="rect">
            <a:avLst/>
          </a:prstGeom>
        </p:spPr>
      </p:pic>
      <p:sp>
        <p:nvSpPr>
          <p:cNvPr id="7" name="Right Triangle 6">
            <a:extLst>
              <a:ext uri="{FF2B5EF4-FFF2-40B4-BE49-F238E27FC236}">
                <a16:creationId xmlns:a16="http://schemas.microsoft.com/office/drawing/2014/main" id="{C2326FA4-3784-7B45-9AC4-3E06F57F3967}"/>
              </a:ext>
            </a:extLst>
          </p:cNvPr>
          <p:cNvSpPr/>
          <p:nvPr userDrawn="1"/>
        </p:nvSpPr>
        <p:spPr>
          <a:xfrm rot="16200000">
            <a:off x="8909538" y="3587262"/>
            <a:ext cx="3282462" cy="328246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4454769" y="-1641232"/>
            <a:ext cx="3282462" cy="328246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FF8C7AD2-7762-3F46-B7EA-C1106BA4B47A}"/>
              </a:ext>
            </a:extLst>
          </p:cNvPr>
          <p:cNvSpPr>
            <a:spLocks noGrp="1"/>
          </p:cNvSpPr>
          <p:nvPr>
            <p:ph type="body" sz="quarter" idx="10" hasCustomPrompt="1"/>
          </p:nvPr>
        </p:nvSpPr>
        <p:spPr>
          <a:xfrm>
            <a:off x="2272660" y="2344497"/>
            <a:ext cx="7646680" cy="1277083"/>
          </a:xfrm>
          <a:prstGeom prst="rect">
            <a:avLst/>
          </a:prstGeom>
        </p:spPr>
        <p:txBody>
          <a:bodyPr anchor="b"/>
          <a:lstStyle>
            <a:lvl1pPr algn="ctr">
              <a:defRPr sz="4000" b="1" i="0">
                <a:solidFill>
                  <a:schemeClr val="bg2"/>
                </a:solidFill>
                <a:latin typeface="Balgin SemiBold" pitchFamily="2" charset="77"/>
                <a:cs typeface="Arial Black" panose="020B0604020202020204" pitchFamily="34" charset="0"/>
              </a:defRPr>
            </a:lvl1pPr>
          </a:lstStyle>
          <a:p>
            <a:pPr lvl="0"/>
            <a:r>
              <a:rPr lang="en-US" dirty="0"/>
              <a:t>Section breaker heading</a:t>
            </a:r>
          </a:p>
        </p:txBody>
      </p:sp>
      <p:sp>
        <p:nvSpPr>
          <p:cNvPr id="14" name="Text Placeholder 13">
            <a:extLst>
              <a:ext uri="{FF2B5EF4-FFF2-40B4-BE49-F238E27FC236}">
                <a16:creationId xmlns:a16="http://schemas.microsoft.com/office/drawing/2014/main" id="{C1F4EA4D-D108-AC4F-8F5D-53AC96D2EAE3}"/>
              </a:ext>
            </a:extLst>
          </p:cNvPr>
          <p:cNvSpPr>
            <a:spLocks noGrp="1"/>
          </p:cNvSpPr>
          <p:nvPr>
            <p:ph type="body" sz="quarter" idx="11" hasCustomPrompt="1"/>
          </p:nvPr>
        </p:nvSpPr>
        <p:spPr>
          <a:xfrm>
            <a:off x="3933031" y="3833385"/>
            <a:ext cx="4325938" cy="820737"/>
          </a:xfrm>
          <a:prstGeom prst="rect">
            <a:avLst/>
          </a:prstGeom>
        </p:spPr>
        <p:txBody>
          <a:bodyPr/>
          <a:lstStyle>
            <a:lvl1pPr algn="ctr">
              <a:defRPr sz="2200">
                <a:solidFill>
                  <a:schemeClr val="bg2"/>
                </a:solidFill>
                <a:latin typeface="Balgin SemiBold" pitchFamily="2" charset="77"/>
                <a:ea typeface="Helvetica Neue" panose="02000503000000020004" pitchFamily="2" charset="0"/>
                <a:cs typeface="Arial" panose="020B0604020202020204" pitchFamily="34" charset="0"/>
              </a:defRPr>
            </a:lvl1pPr>
          </a:lstStyle>
          <a:p>
            <a:pPr lvl="0"/>
            <a:r>
              <a:rPr lang="en-US" dirty="0"/>
              <a:t>Sub heading</a:t>
            </a:r>
          </a:p>
        </p:txBody>
      </p:sp>
      <p:pic>
        <p:nvPicPr>
          <p:cNvPr id="5" name="Picture 4">
            <a:extLst>
              <a:ext uri="{FF2B5EF4-FFF2-40B4-BE49-F238E27FC236}">
                <a16:creationId xmlns:a16="http://schemas.microsoft.com/office/drawing/2014/main" id="{598BD56E-2AA8-E360-B15E-480D3819B05D}"/>
              </a:ext>
            </a:extLst>
          </p:cNvPr>
          <p:cNvPicPr>
            <a:picLocks noChangeAspect="1"/>
          </p:cNvPicPr>
          <p:nvPr userDrawn="1"/>
        </p:nvPicPr>
        <p:blipFill>
          <a:blip r:embed="rId3"/>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4053258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rple_Heading + 2 Bull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524D4E-2658-2F4A-89FC-795DA88763BB}"/>
              </a:ext>
            </a:extLst>
          </p:cNvPr>
          <p:cNvSpPr/>
          <p:nvPr userDrawn="1"/>
        </p:nvSpPr>
        <p:spPr>
          <a:xfrm>
            <a:off x="-99646" y="-105508"/>
            <a:ext cx="12391292" cy="7069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173905" cy="2052972"/>
          </a:xfrm>
          <a:prstGeom prst="rect">
            <a:avLst/>
          </a:prstGeom>
        </p:spPr>
        <p:txBody>
          <a:bodyPr anchor="t"/>
          <a:lstStyle>
            <a:lvl1pPr>
              <a:defRPr sz="4000" b="1" i="0">
                <a:solidFill>
                  <a:schemeClr val="tx2"/>
                </a:solidFill>
                <a:latin typeface="Balgin SemiBold"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pic>
        <p:nvPicPr>
          <p:cNvPr id="3" name="Picture 2">
            <a:extLst>
              <a:ext uri="{FF2B5EF4-FFF2-40B4-BE49-F238E27FC236}">
                <a16:creationId xmlns:a16="http://schemas.microsoft.com/office/drawing/2014/main" id="{A8FB6F88-C877-0EA7-2C40-5198C5D59435}"/>
              </a:ext>
            </a:extLst>
          </p:cNvPr>
          <p:cNvPicPr>
            <a:picLocks noChangeAspect="1"/>
          </p:cNvPicPr>
          <p:nvPr userDrawn="1"/>
        </p:nvPicPr>
        <p:blipFill>
          <a:blip r:embed="rId3"/>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54120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urple_Heading + 2 Bull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524D4E-2658-2F4A-89FC-795DA88763BB}"/>
              </a:ext>
            </a:extLst>
          </p:cNvPr>
          <p:cNvSpPr/>
          <p:nvPr userDrawn="1"/>
        </p:nvSpPr>
        <p:spPr>
          <a:xfrm>
            <a:off x="-105507" y="-105508"/>
            <a:ext cx="12391292" cy="70690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173905" cy="2052972"/>
          </a:xfrm>
          <a:prstGeom prst="rect">
            <a:avLst/>
          </a:prstGeom>
        </p:spPr>
        <p:txBody>
          <a:bodyPr anchor="t"/>
          <a:lstStyle>
            <a:lvl1pPr>
              <a:defRPr sz="4000" b="1" i="0">
                <a:solidFill>
                  <a:schemeClr val="bg2"/>
                </a:solidFill>
                <a:latin typeface="Balgin SemiBold"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b="0" i="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pic>
        <p:nvPicPr>
          <p:cNvPr id="3" name="Picture 2">
            <a:extLst>
              <a:ext uri="{FF2B5EF4-FFF2-40B4-BE49-F238E27FC236}">
                <a16:creationId xmlns:a16="http://schemas.microsoft.com/office/drawing/2014/main" id="{A8FB6F88-C877-0EA7-2C40-5198C5D59435}"/>
              </a:ext>
            </a:extLst>
          </p:cNvPr>
          <p:cNvPicPr>
            <a:picLocks noChangeAspect="1"/>
          </p:cNvPicPr>
          <p:nvPr userDrawn="1"/>
        </p:nvPicPr>
        <p:blipFill>
          <a:blip r:embed="rId3"/>
          <a:srcRect/>
          <a:stretch/>
        </p:blipFill>
        <p:spPr>
          <a:xfrm>
            <a:off x="10304036" y="5976595"/>
            <a:ext cx="1225030" cy="281756"/>
          </a:xfrm>
          <a:prstGeom prst="rect">
            <a:avLst/>
          </a:prstGeom>
        </p:spPr>
      </p:pic>
    </p:spTree>
    <p:extLst>
      <p:ext uri="{BB962C8B-B14F-4D97-AF65-F5344CB8AC3E}">
        <p14:creationId xmlns:p14="http://schemas.microsoft.com/office/powerpoint/2010/main" val="407475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64B293-91A0-A848-AB13-A4EB2853956B}"/>
              </a:ext>
            </a:extLst>
          </p:cNvPr>
          <p:cNvSpPr/>
          <p:nvPr userDrawn="1"/>
        </p:nvSpPr>
        <p:spPr>
          <a:xfrm>
            <a:off x="2989263" y="0"/>
            <a:ext cx="9304421" cy="7027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F2CE099A-E242-0449-84EA-B825C21F775A}"/>
              </a:ext>
            </a:extLst>
          </p:cNvPr>
          <p:cNvSpPr/>
          <p:nvPr userDrawn="1"/>
        </p:nvSpPr>
        <p:spPr>
          <a:xfrm rot="13500000">
            <a:off x="-1864653" y="-728651"/>
            <a:ext cx="8295482" cy="8397572"/>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5482" h="8397572">
                <a:moveTo>
                  <a:pt x="4909175" y="8374885"/>
                </a:moveTo>
                <a:lnTo>
                  <a:pt x="0" y="8397572"/>
                </a:lnTo>
                <a:lnTo>
                  <a:pt x="0" y="3238840"/>
                </a:lnTo>
                <a:lnTo>
                  <a:pt x="1494129" y="1760977"/>
                </a:lnTo>
                <a:lnTo>
                  <a:pt x="3300479" y="0"/>
                </a:lnTo>
                <a:lnTo>
                  <a:pt x="8295482" y="4972312"/>
                </a:lnTo>
                <a:lnTo>
                  <a:pt x="6557190" y="6755978"/>
                </a:lnTo>
                <a:cubicBezTo>
                  <a:pt x="5580581" y="7707759"/>
                  <a:pt x="5726975" y="7536538"/>
                  <a:pt x="4909175" y="83748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7">
            <a:extLst>
              <a:ext uri="{FF2B5EF4-FFF2-40B4-BE49-F238E27FC236}">
                <a16:creationId xmlns:a16="http://schemas.microsoft.com/office/drawing/2014/main" id="{F9FDA2A7-01C4-9D4D-B4F5-D3083F36FE0F}"/>
              </a:ext>
            </a:extLst>
          </p:cNvPr>
          <p:cNvSpPr>
            <a:spLocks noGrp="1"/>
          </p:cNvSpPr>
          <p:nvPr>
            <p:ph type="body" sz="quarter" idx="13" hasCustomPrompt="1"/>
          </p:nvPr>
        </p:nvSpPr>
        <p:spPr>
          <a:xfrm>
            <a:off x="679205" y="1114038"/>
            <a:ext cx="4450579" cy="2052972"/>
          </a:xfrm>
          <a:prstGeom prst="rect">
            <a:avLst/>
          </a:prstGeom>
        </p:spPr>
        <p:txBody>
          <a:bodyPr anchor="b"/>
          <a:lstStyle>
            <a:lvl1pPr>
              <a:defRPr sz="4000" b="1" i="0">
                <a:solidFill>
                  <a:schemeClr val="accent1"/>
                </a:solidFill>
                <a:latin typeface="Balgin Black" pitchFamily="2" charset="77"/>
                <a:cs typeface="Arial Black" panose="020B0604020202020204" pitchFamily="34" charset="0"/>
              </a:defRPr>
            </a:lvl1pPr>
          </a:lstStyle>
          <a:p>
            <a:pPr lvl="0"/>
            <a:r>
              <a:rPr lang="en-US" dirty="0"/>
              <a:t>Title of document</a:t>
            </a:r>
          </a:p>
        </p:txBody>
      </p:sp>
      <p:sp>
        <p:nvSpPr>
          <p:cNvPr id="13" name="Text Placeholder 11">
            <a:extLst>
              <a:ext uri="{FF2B5EF4-FFF2-40B4-BE49-F238E27FC236}">
                <a16:creationId xmlns:a16="http://schemas.microsoft.com/office/drawing/2014/main" id="{93E5E5DF-E121-6C4D-B50D-8A35CE8E6B69}"/>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5"/>
                </a:solidFill>
                <a:latin typeface="Balgin SemiBold" pitchFamily="2" charset="77"/>
                <a:ea typeface="Helvetica Neue" panose="02000503000000020004" pitchFamily="2" charset="0"/>
                <a:cs typeface="Arial" panose="020B0604020202020204" pitchFamily="34" charset="0"/>
              </a:defRPr>
            </a:lvl1pPr>
          </a:lstStyle>
          <a:p>
            <a:pPr lvl="0"/>
            <a:r>
              <a:rPr lang="en-US" dirty="0"/>
              <a:t>Sub heading for document</a:t>
            </a:r>
          </a:p>
        </p:txBody>
      </p:sp>
      <p:pic>
        <p:nvPicPr>
          <p:cNvPr id="2" name="Picture 1">
            <a:extLst>
              <a:ext uri="{FF2B5EF4-FFF2-40B4-BE49-F238E27FC236}">
                <a16:creationId xmlns:a16="http://schemas.microsoft.com/office/drawing/2014/main" id="{5E2666D6-0D4E-4302-6D30-905300E30465}"/>
              </a:ext>
            </a:extLst>
          </p:cNvPr>
          <p:cNvPicPr>
            <a:picLocks noChangeAspect="1"/>
          </p:cNvPicPr>
          <p:nvPr userDrawn="1"/>
        </p:nvPicPr>
        <p:blipFill>
          <a:blip r:embed="rId2"/>
          <a:stretch>
            <a:fillRect/>
          </a:stretch>
        </p:blipFill>
        <p:spPr>
          <a:xfrm>
            <a:off x="679205" y="5978465"/>
            <a:ext cx="1216894" cy="279885"/>
          </a:xfrm>
          <a:prstGeom prst="rect">
            <a:avLst/>
          </a:prstGeom>
        </p:spPr>
      </p:pic>
    </p:spTree>
    <p:extLst>
      <p:ext uri="{BB962C8B-B14F-4D97-AF65-F5344CB8AC3E}">
        <p14:creationId xmlns:p14="http://schemas.microsoft.com/office/powerpoint/2010/main" val="2372657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le_Heading + 1 Bul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6B5E7C-3A7C-9504-AED2-1EA9D0CA61AC}"/>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629065" cy="2052972"/>
          </a:xfrm>
          <a:prstGeom prst="rect">
            <a:avLst/>
          </a:prstGeom>
        </p:spPr>
        <p:txBody>
          <a:bodyPr anchor="t"/>
          <a:lstStyle>
            <a:lvl1pPr>
              <a:defRPr sz="4000" b="1" i="0">
                <a:solidFill>
                  <a:schemeClr val="accent2"/>
                </a:solidFill>
                <a:latin typeface="Balgin SemiBold"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6248157" y="3294796"/>
            <a:ext cx="5275628" cy="2332282"/>
          </a:xfrm>
          <a:prstGeom prst="rect">
            <a:avLst/>
          </a:prstGeom>
        </p:spPr>
        <p:txBody>
          <a:bodyPr anchor="b"/>
          <a:lstStyle>
            <a:lvl1pPr marL="285750" indent="-285750">
              <a:lnSpc>
                <a:spcPct val="100000"/>
              </a:lnSpc>
              <a:buFontTx/>
              <a:buBlip>
                <a:blip r:embed="rId2"/>
              </a:buBlip>
              <a:defRPr sz="1600" b="0" i="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Bullet one can go over multiple lines</a:t>
            </a:r>
          </a:p>
          <a:p>
            <a:pPr lvl="0"/>
            <a:r>
              <a:rPr lang="en-US" dirty="0"/>
              <a:t>But need to keep them short</a:t>
            </a:r>
          </a:p>
        </p:txBody>
      </p:sp>
      <p:sp>
        <p:nvSpPr>
          <p:cNvPr id="2" name="Right Triangle 1">
            <a:extLst>
              <a:ext uri="{FF2B5EF4-FFF2-40B4-BE49-F238E27FC236}">
                <a16:creationId xmlns:a16="http://schemas.microsoft.com/office/drawing/2014/main" id="{3C56C6F6-9148-D044-84DC-D76FA9117583}"/>
              </a:ext>
            </a:extLst>
          </p:cNvPr>
          <p:cNvSpPr/>
          <p:nvPr userDrawn="1"/>
        </p:nvSpPr>
        <p:spPr>
          <a:xfrm>
            <a:off x="0" y="4689231"/>
            <a:ext cx="2168769" cy="21687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BBCE916-4FC1-FBBD-702A-8046FF84DBE6}"/>
              </a:ext>
            </a:extLst>
          </p:cNvPr>
          <p:cNvPicPr>
            <a:picLocks noChangeAspect="1"/>
          </p:cNvPicPr>
          <p:nvPr userDrawn="1"/>
        </p:nvPicPr>
        <p:blipFill>
          <a:blip r:embed="rId3"/>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2621016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_Heading + 1 Bulle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334FD-7399-1E0D-8105-607ECC6E1A1D}"/>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AC81F5-678E-D194-F4A0-239E4BABC446}"/>
              </a:ext>
            </a:extLst>
          </p:cNvPr>
          <p:cNvPicPr>
            <a:picLocks noChangeAspect="1"/>
          </p:cNvPicPr>
          <p:nvPr userDrawn="1"/>
        </p:nvPicPr>
        <p:blipFill>
          <a:blip r:embed="rId2"/>
          <a:stretch>
            <a:fillRect/>
          </a:stretch>
        </p:blipFill>
        <p:spPr>
          <a:xfrm>
            <a:off x="10304036" y="5976595"/>
            <a:ext cx="1225030" cy="281757"/>
          </a:xfrm>
          <a:prstGeom prst="rect">
            <a:avLst/>
          </a:prstGeom>
        </p:spPr>
      </p:pic>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498857" cy="1220634"/>
          </a:xfrm>
          <a:prstGeom prst="rect">
            <a:avLst/>
          </a:prstGeom>
        </p:spPr>
        <p:txBody>
          <a:bodyPr anchor="t"/>
          <a:lstStyle>
            <a:lvl1pPr>
              <a:defRPr sz="4000" b="1" i="0">
                <a:solidFill>
                  <a:schemeClr val="accent2"/>
                </a:solidFill>
                <a:latin typeface="Balgin SemiBold" pitchFamily="2" charset="77"/>
                <a:cs typeface="Arial Black" panose="020B0604020202020204" pitchFamily="34" charset="0"/>
              </a:defRPr>
            </a:lvl1pPr>
          </a:lstStyle>
          <a:p>
            <a:pPr lvl="0"/>
            <a:r>
              <a:rPr lang="en-US" dirty="0"/>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4" y="3337719"/>
            <a:ext cx="4561012" cy="2204060"/>
          </a:xfrm>
          <a:prstGeom prst="rect">
            <a:avLst/>
          </a:prstGeom>
        </p:spPr>
        <p:txBody>
          <a:bodyPr/>
          <a:lstStyle>
            <a:lvl1pPr marL="285750" indent="-285750">
              <a:lnSpc>
                <a:spcPct val="100000"/>
              </a:lnSpc>
              <a:buFontTx/>
              <a:buBlip>
                <a:blip r:embed="rId3"/>
              </a:buBlip>
              <a:defRPr sz="16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Another bullet point to fill the space </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9491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rple_Heading +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B16E6-CB7F-EB43-8FB4-E92DAFE55FF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tx2"/>
                </a:solidFill>
                <a:latin typeface="Balgin SemiBold" pitchFamily="2" charset="77"/>
                <a:cs typeface="Arial Black" panose="020B0604020202020204" pitchFamily="34" charset="0"/>
              </a:defRPr>
            </a:lvl1pPr>
          </a:lstStyle>
          <a:p>
            <a:pPr lvl="0"/>
            <a:r>
              <a:rPr lang="en-US" dirty="0"/>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3975091" cy="2204060"/>
          </a:xfrm>
          <a:prstGeom prst="rect">
            <a:avLst/>
          </a:prstGeom>
        </p:spPr>
        <p:txBody>
          <a:bodyPr/>
          <a:lstStyle>
            <a:lvl1pPr marL="0" indent="0">
              <a:lnSpc>
                <a:spcPct val="100000"/>
              </a:lnSpc>
              <a:buFontTx/>
              <a:buNone/>
              <a:defRPr sz="16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E1F78A1-32C9-7965-5FD0-CFA7B5888E7A}"/>
              </a:ext>
            </a:extLst>
          </p:cNvPr>
          <p:cNvPicPr>
            <a:picLocks noChangeAspect="1"/>
          </p:cNvPicPr>
          <p:nvPr userDrawn="1"/>
        </p:nvPicPr>
        <p:blipFill>
          <a:blip r:embed="rId2"/>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1904865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urple_Heading +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B16E6-CB7F-EB43-8FB4-E92DAFE55FF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bg2"/>
                </a:solidFill>
                <a:latin typeface="Balgin SemiBold" pitchFamily="2" charset="77"/>
                <a:cs typeface="Arial Black" panose="020B0604020202020204" pitchFamily="34" charset="0"/>
              </a:defRPr>
            </a:lvl1pPr>
          </a:lstStyle>
          <a:p>
            <a:pPr lvl="0"/>
            <a:r>
              <a:rPr lang="en-US" dirty="0"/>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3975091" cy="2204060"/>
          </a:xfrm>
          <a:prstGeom prst="rect">
            <a:avLst/>
          </a:prstGeom>
        </p:spPr>
        <p:txBody>
          <a:bodyPr/>
          <a:lstStyle>
            <a:lvl1pPr marL="0" indent="0">
              <a:lnSpc>
                <a:spcPct val="100000"/>
              </a:lnSpc>
              <a:buFontTx/>
              <a:buNone/>
              <a:defRPr sz="16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E1F78A1-32C9-7965-5FD0-CFA7B5888E7A}"/>
              </a:ext>
            </a:extLst>
          </p:cNvPr>
          <p:cNvPicPr>
            <a:picLocks noChangeAspect="1"/>
          </p:cNvPicPr>
          <p:nvPr userDrawn="1"/>
        </p:nvPicPr>
        <p:blipFill>
          <a:blip r:embed="rId2"/>
          <a:srcRect/>
          <a:stretch/>
        </p:blipFill>
        <p:spPr>
          <a:xfrm>
            <a:off x="10304036" y="5976595"/>
            <a:ext cx="1225030" cy="281756"/>
          </a:xfrm>
          <a:prstGeom prst="rect">
            <a:avLst/>
          </a:prstGeom>
        </p:spPr>
      </p:pic>
    </p:spTree>
    <p:extLst>
      <p:ext uri="{BB962C8B-B14F-4D97-AF65-F5344CB8AC3E}">
        <p14:creationId xmlns:p14="http://schemas.microsoft.com/office/powerpoint/2010/main" val="254417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_Quote +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1724"/>
            <a:ext cx="6099048"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763599"/>
            <a:ext cx="4176259" cy="2795954"/>
          </a:xfrm>
          <a:prstGeom prst="rect">
            <a:avLst/>
          </a:prstGeom>
        </p:spPr>
        <p:txBody>
          <a:bodyPr anchor="t"/>
          <a:lstStyle>
            <a:lvl1pPr>
              <a:defRPr sz="3600" b="1" i="0">
                <a:solidFill>
                  <a:schemeClr val="bg2"/>
                </a:solidFill>
                <a:latin typeface="Balgin SemiBold" pitchFamily="2" charset="77"/>
                <a:cs typeface="Arial" panose="020B0604020202020204" pitchFamily="34" charset="0"/>
              </a:defRPr>
            </a:lvl1pPr>
          </a:lstStyle>
          <a:p>
            <a:pPr lvl="0"/>
            <a:r>
              <a:rPr lang="en-US" dirty="0"/>
              <a:t>“Very long and important pull quote to inspire an audience. </a:t>
            </a:r>
          </a:p>
        </p:txBody>
      </p:sp>
      <p:sp>
        <p:nvSpPr>
          <p:cNvPr id="13" name="Text Placeholder 14">
            <a:extLst>
              <a:ext uri="{FF2B5EF4-FFF2-40B4-BE49-F238E27FC236}">
                <a16:creationId xmlns:a16="http://schemas.microsoft.com/office/drawing/2014/main" id="{F7D52EEF-FC16-7E40-97AB-4FA77ABD85A4}"/>
              </a:ext>
            </a:extLst>
          </p:cNvPr>
          <p:cNvSpPr>
            <a:spLocks noGrp="1"/>
          </p:cNvSpPr>
          <p:nvPr>
            <p:ph type="body" sz="quarter" idx="17" hasCustomPrompt="1"/>
          </p:nvPr>
        </p:nvSpPr>
        <p:spPr>
          <a:xfrm>
            <a:off x="679450" y="2282952"/>
            <a:ext cx="3716338" cy="352425"/>
          </a:xfrm>
          <a:prstGeom prst="rect">
            <a:avLst/>
          </a:prstGeom>
        </p:spPr>
        <p:txBody>
          <a:bodyPr/>
          <a:lstStyle>
            <a:lvl1pPr>
              <a:defRPr sz="1600" b="1" i="1">
                <a:solidFill>
                  <a:schemeClr val="accent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Source of quote –</a:t>
            </a:r>
          </a:p>
        </p:txBody>
      </p:sp>
      <p:sp>
        <p:nvSpPr>
          <p:cNvPr id="2" name="Rectangle 1">
            <a:extLst>
              <a:ext uri="{FF2B5EF4-FFF2-40B4-BE49-F238E27FC236}">
                <a16:creationId xmlns:a16="http://schemas.microsoft.com/office/drawing/2014/main" id="{555D3EA3-F3CA-467B-C73C-2B8F5BBF6D2A}"/>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5E188A-489B-C36A-354E-3D359690FA49}"/>
              </a:ext>
            </a:extLst>
          </p:cNvPr>
          <p:cNvPicPr>
            <a:picLocks noChangeAspect="1"/>
          </p:cNvPicPr>
          <p:nvPr userDrawn="1"/>
        </p:nvPicPr>
        <p:blipFill>
          <a:blip r:embed="rId2"/>
          <a:stretch>
            <a:fillRect/>
          </a:stretch>
        </p:blipFill>
        <p:spPr>
          <a:xfrm>
            <a:off x="10304036" y="5976595"/>
            <a:ext cx="1225030" cy="281757"/>
          </a:xfrm>
          <a:prstGeom prst="rect">
            <a:avLst/>
          </a:prstGeom>
        </p:spPr>
      </p:pic>
      <p:sp>
        <p:nvSpPr>
          <p:cNvPr id="3" name="Picture Placeholder 2">
            <a:extLst>
              <a:ext uri="{FF2B5EF4-FFF2-40B4-BE49-F238E27FC236}">
                <a16:creationId xmlns:a16="http://schemas.microsoft.com/office/drawing/2014/main" id="{02644CAD-8A89-3B4A-B4C5-50319CCE18EE}"/>
              </a:ext>
            </a:extLst>
          </p:cNvPr>
          <p:cNvSpPr>
            <a:spLocks noGrp="1"/>
          </p:cNvSpPr>
          <p:nvPr>
            <p:ph type="pic" sz="quarter" idx="10"/>
          </p:nvPr>
        </p:nvSpPr>
        <p:spPr>
          <a:xfrm>
            <a:off x="6105268" y="5375"/>
            <a:ext cx="6092825" cy="6864350"/>
          </a:xfrm>
          <a:prstGeom prst="rect">
            <a:avLst/>
          </a:prstGeom>
        </p:spPr>
        <p:txBody>
          <a:bodyPr/>
          <a:lstStyle/>
          <a:p>
            <a:r>
              <a:rPr lang="en-GB"/>
              <a:t>Click icon to add picture</a:t>
            </a:r>
            <a:endParaRPr lang="en-US" dirty="0"/>
          </a:p>
        </p:txBody>
      </p:sp>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3721089" y="-2384523"/>
            <a:ext cx="4755915" cy="475591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986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_1 Bulle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4EDF53-981D-3740-B8FA-38E91757013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9E395FE-0A2D-1046-AD7B-6F348D320E9C}"/>
              </a:ext>
            </a:extLst>
          </p:cNvPr>
          <p:cNvSpPr>
            <a:spLocks noGrp="1"/>
          </p:cNvSpPr>
          <p:nvPr>
            <p:ph type="pic" sz="quarter" idx="17"/>
          </p:nvPr>
        </p:nvSpPr>
        <p:spPr>
          <a:xfrm>
            <a:off x="6951663" y="1292714"/>
            <a:ext cx="5357812" cy="5691188"/>
          </a:xfrm>
          <a:custGeom>
            <a:avLst/>
            <a:gdLst>
              <a:gd name="connsiteX0" fmla="*/ 1633962 w 5357812"/>
              <a:gd name="connsiteY0" fmla="*/ 0 h 5691188"/>
              <a:gd name="connsiteX1" fmla="*/ 5357812 w 5357812"/>
              <a:gd name="connsiteY1" fmla="*/ 0 h 5691188"/>
              <a:gd name="connsiteX2" fmla="*/ 5357812 w 5357812"/>
              <a:gd name="connsiteY2" fmla="*/ 5691188 h 5691188"/>
              <a:gd name="connsiteX3" fmla="*/ 0 w 5357812"/>
              <a:gd name="connsiteY3" fmla="*/ 5691188 h 5691188"/>
              <a:gd name="connsiteX4" fmla="*/ 0 w 5357812"/>
              <a:gd name="connsiteY4" fmla="*/ 1633962 h 5691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7812" h="5691188">
                <a:moveTo>
                  <a:pt x="1633962" y="0"/>
                </a:moveTo>
                <a:lnTo>
                  <a:pt x="5357812" y="0"/>
                </a:lnTo>
                <a:lnTo>
                  <a:pt x="5357812" y="5691188"/>
                </a:lnTo>
                <a:lnTo>
                  <a:pt x="0" y="5691188"/>
                </a:lnTo>
                <a:lnTo>
                  <a:pt x="0" y="1633962"/>
                </a:lnTo>
                <a:close/>
              </a:path>
            </a:pathLst>
          </a:custGeom>
        </p:spPr>
        <p:txBody>
          <a:bodyPr wrap="square">
            <a:noAutofit/>
          </a:bodyPr>
          <a:lstStyle/>
          <a:p>
            <a:r>
              <a:rPr lang="en-GB" dirty="0"/>
              <a:t>Click icon to add picture</a:t>
            </a:r>
            <a:endParaRPr lang="en-US" dirty="0"/>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1292714"/>
            <a:ext cx="4584457" cy="4493298"/>
          </a:xfrm>
          <a:prstGeom prst="rect">
            <a:avLst/>
          </a:prstGeom>
        </p:spPr>
        <p:txBody>
          <a:bodyPr anchor="t"/>
          <a:lstStyle>
            <a:lvl1pPr marL="285750" indent="-285750">
              <a:lnSpc>
                <a:spcPct val="100000"/>
              </a:lnSpc>
              <a:buFontTx/>
              <a:buBlip>
                <a:blip r:embed="rId2"/>
              </a:buBlip>
              <a:defRPr sz="2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Another bullet point to fill the space </a:t>
            </a:r>
          </a:p>
          <a:p>
            <a:pPr lvl="0"/>
            <a:r>
              <a:rPr lang="en-US" dirty="0"/>
              <a:t>Keep them short</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3688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ple_Quote + Image2">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9DEDDD7-01E1-AD49-91FA-AD89049EC713}"/>
              </a:ext>
            </a:extLst>
          </p:cNvPr>
          <p:cNvSpPr>
            <a:spLocks noGrp="1"/>
          </p:cNvSpPr>
          <p:nvPr>
            <p:ph type="body" sz="quarter" idx="13" hasCustomPrompt="1"/>
          </p:nvPr>
        </p:nvSpPr>
        <p:spPr>
          <a:xfrm>
            <a:off x="679205" y="2461846"/>
            <a:ext cx="5065103" cy="3079933"/>
          </a:xfrm>
          <a:prstGeom prst="rect">
            <a:avLst/>
          </a:prstGeom>
        </p:spPr>
        <p:txBody>
          <a:bodyPr anchor="t"/>
          <a:lstStyle>
            <a:lvl1pPr>
              <a:defRPr sz="3600" b="1" i="0">
                <a:solidFill>
                  <a:schemeClr val="accent2"/>
                </a:solidFill>
                <a:latin typeface="Balgin SemiBold" pitchFamily="2" charset="77"/>
                <a:cs typeface="Arial" panose="020B0604020202020204" pitchFamily="34" charset="0"/>
              </a:defRPr>
            </a:lvl1pPr>
          </a:lstStyle>
          <a:p>
            <a:pPr lvl="0"/>
            <a:r>
              <a:rPr lang="en-US" dirty="0"/>
              <a:t>“Very long and important pull quote to inspire an audience. It can go for longer too, if need be."</a:t>
            </a:r>
          </a:p>
        </p:txBody>
      </p:sp>
      <p:sp>
        <p:nvSpPr>
          <p:cNvPr id="13" name="Freeform 12">
            <a:extLst>
              <a:ext uri="{FF2B5EF4-FFF2-40B4-BE49-F238E27FC236}">
                <a16:creationId xmlns:a16="http://schemas.microsoft.com/office/drawing/2014/main" id="{0E70895F-A462-0143-B7C8-F8A89811668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E6D8487F-5CD4-D347-B1F4-0B71F8F14D78}"/>
              </a:ext>
            </a:extLst>
          </p:cNvPr>
          <p:cNvSpPr>
            <a:spLocks noGrp="1"/>
          </p:cNvSpPr>
          <p:nvPr>
            <p:ph type="body" sz="quarter" idx="17" hasCustomPrompt="1"/>
          </p:nvPr>
        </p:nvSpPr>
        <p:spPr>
          <a:xfrm>
            <a:off x="679450" y="1981200"/>
            <a:ext cx="3716338" cy="352425"/>
          </a:xfrm>
          <a:prstGeom prst="rect">
            <a:avLst/>
          </a:prstGeom>
        </p:spPr>
        <p:txBody>
          <a:bodyPr/>
          <a:lstStyle>
            <a:lvl1pPr>
              <a:defRPr sz="1600" b="1" i="1">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Source of quote –</a:t>
            </a:r>
          </a:p>
        </p:txBody>
      </p:sp>
      <p:sp>
        <p:nvSpPr>
          <p:cNvPr id="2" name="Rectangle 1">
            <a:extLst>
              <a:ext uri="{FF2B5EF4-FFF2-40B4-BE49-F238E27FC236}">
                <a16:creationId xmlns:a16="http://schemas.microsoft.com/office/drawing/2014/main" id="{DECDC461-A9D4-DAF6-35C1-23278E3F60E0}"/>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1035DE-654D-D077-D4A4-D063D0569A1E}"/>
              </a:ext>
            </a:extLst>
          </p:cNvPr>
          <p:cNvPicPr>
            <a:picLocks noChangeAspect="1"/>
          </p:cNvPicPr>
          <p:nvPr userDrawn="1"/>
        </p:nvPicPr>
        <p:blipFill>
          <a:blip r:embed="rId2"/>
          <a:stretch>
            <a:fillRect/>
          </a:stretch>
        </p:blipFill>
        <p:spPr>
          <a:xfrm>
            <a:off x="10304036" y="5976595"/>
            <a:ext cx="1225030" cy="281757"/>
          </a:xfrm>
          <a:prstGeom prst="rect">
            <a:avLst/>
          </a:prstGeom>
        </p:spPr>
      </p:pic>
      <p:sp>
        <p:nvSpPr>
          <p:cNvPr id="10" name="Picture Placeholder 9">
            <a:extLst>
              <a:ext uri="{FF2B5EF4-FFF2-40B4-BE49-F238E27FC236}">
                <a16:creationId xmlns:a16="http://schemas.microsoft.com/office/drawing/2014/main" id="{E9DD4C5A-329E-2F4C-8AD4-835E13E6F70B}"/>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2281973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ple_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0"/>
            <a:ext cx="12033504"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Freeform 8">
            <a:extLst>
              <a:ext uri="{FF2B5EF4-FFF2-40B4-BE49-F238E27FC236}">
                <a16:creationId xmlns:a16="http://schemas.microsoft.com/office/drawing/2014/main" id="{9F50609B-0971-AA45-8669-FE0B58277912}"/>
              </a:ext>
            </a:extLst>
          </p:cNvPr>
          <p:cNvSpPr/>
          <p:nvPr userDrawn="1"/>
        </p:nvSpPr>
        <p:spPr>
          <a:xfrm rot="8100000" flipH="1">
            <a:off x="7953061" y="-146754"/>
            <a:ext cx="6966406" cy="7092442"/>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6406" h="7092442">
                <a:moveTo>
                  <a:pt x="4909175" y="7069755"/>
                </a:moveTo>
                <a:lnTo>
                  <a:pt x="0" y="7092442"/>
                </a:lnTo>
                <a:lnTo>
                  <a:pt x="0" y="1933710"/>
                </a:lnTo>
                <a:lnTo>
                  <a:pt x="1494129" y="455847"/>
                </a:lnTo>
                <a:lnTo>
                  <a:pt x="1947454" y="0"/>
                </a:lnTo>
                <a:lnTo>
                  <a:pt x="6966406" y="5044156"/>
                </a:lnTo>
                <a:lnTo>
                  <a:pt x="6557190" y="5450848"/>
                </a:lnTo>
                <a:cubicBezTo>
                  <a:pt x="5580581" y="6402629"/>
                  <a:pt x="5726975" y="6231408"/>
                  <a:pt x="4909175" y="70697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112790"/>
            <a:ext cx="5054083" cy="2632418"/>
          </a:xfrm>
          <a:prstGeom prst="rect">
            <a:avLst/>
          </a:prstGeom>
        </p:spPr>
        <p:txBody>
          <a:bodyPr anchor="t"/>
          <a:lstStyle>
            <a:lvl1pPr>
              <a:defRPr sz="3600" b="1" i="0">
                <a:solidFill>
                  <a:schemeClr val="bg2"/>
                </a:solidFill>
                <a:latin typeface="Balgin SemiBold" pitchFamily="2" charset="77"/>
                <a:cs typeface="Arial" panose="020B0604020202020204" pitchFamily="34" charset="0"/>
              </a:defRPr>
            </a:lvl1pPr>
          </a:lstStyle>
          <a:p>
            <a:pPr lvl="0"/>
            <a:r>
              <a:rPr lang="en-US" dirty="0"/>
              <a:t>Very long and important pull quote to inspire an audience. Extra words for flexibility. </a:t>
            </a:r>
          </a:p>
        </p:txBody>
      </p:sp>
      <p:pic>
        <p:nvPicPr>
          <p:cNvPr id="3" name="Picture 2">
            <a:extLst>
              <a:ext uri="{FF2B5EF4-FFF2-40B4-BE49-F238E27FC236}">
                <a16:creationId xmlns:a16="http://schemas.microsoft.com/office/drawing/2014/main" id="{118A606B-CAEB-EE27-3951-342B44B94AC5}"/>
              </a:ext>
            </a:extLst>
          </p:cNvPr>
          <p:cNvPicPr>
            <a:picLocks noChangeAspect="1"/>
          </p:cNvPicPr>
          <p:nvPr userDrawn="1"/>
        </p:nvPicPr>
        <p:blipFill>
          <a:blip r:embed="rId2"/>
          <a:stretch>
            <a:fillRect/>
          </a:stretch>
        </p:blipFill>
        <p:spPr>
          <a:xfrm>
            <a:off x="10304036" y="5976595"/>
            <a:ext cx="1225030" cy="281757"/>
          </a:xfrm>
          <a:prstGeom prst="rect">
            <a:avLst/>
          </a:prstGeom>
        </p:spPr>
      </p:pic>
    </p:spTree>
    <p:extLst>
      <p:ext uri="{BB962C8B-B14F-4D97-AF65-F5344CB8AC3E}">
        <p14:creationId xmlns:p14="http://schemas.microsoft.com/office/powerpoint/2010/main" val="1986497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rple_Heading + 4 Column">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4" y="748843"/>
            <a:ext cx="7042395" cy="1220634"/>
          </a:xfrm>
          <a:prstGeom prst="rect">
            <a:avLst/>
          </a:prstGeom>
        </p:spPr>
        <p:txBody>
          <a:bodyPr anchor="t"/>
          <a:lstStyle>
            <a:lvl1pPr>
              <a:defRPr sz="4000" b="1" i="0">
                <a:solidFill>
                  <a:schemeClr val="accent2"/>
                </a:solidFill>
                <a:latin typeface="Balgin SemiBold" pitchFamily="2" charset="77"/>
                <a:cs typeface="Arial Black" panose="020B0604020202020204" pitchFamily="34" charset="0"/>
              </a:defRPr>
            </a:lvl1pPr>
          </a:lstStyle>
          <a:p>
            <a:pPr lvl="0"/>
            <a:r>
              <a:rPr lang="en-US" dirty="0"/>
              <a:t>Main headline for two lines</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tx2"/>
                </a:solidFill>
              </a:defRPr>
            </a:lvl1pPr>
          </a:lstStyle>
          <a:p>
            <a:r>
              <a:rPr lang="en-US" dirty="0"/>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tx2"/>
                </a:solidFill>
              </a:defRPr>
            </a:lvl1pPr>
          </a:lstStyle>
          <a:p>
            <a:r>
              <a:rPr lang="en-US" dirty="0"/>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tx2"/>
                </a:solidFill>
              </a:defRPr>
            </a:lvl1pPr>
          </a:lstStyle>
          <a:p>
            <a:r>
              <a:rPr lang="en-US" dirty="0"/>
              <a:t>Icon</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tx2"/>
                </a:solidFill>
              </a:defRPr>
            </a:lvl1pPr>
          </a:lstStyle>
          <a:p>
            <a:r>
              <a:rPr lang="en-US" dirty="0"/>
              <a:t>Icon</a:t>
            </a:r>
          </a:p>
        </p:txBody>
      </p:sp>
      <p:sp>
        <p:nvSpPr>
          <p:cNvPr id="11" name="Text Placeholder 9">
            <a:extLst>
              <a:ext uri="{FF2B5EF4-FFF2-40B4-BE49-F238E27FC236}">
                <a16:creationId xmlns:a16="http://schemas.microsoft.com/office/drawing/2014/main" id="{E49ECE28-09D4-4146-B823-D0DA11C7488E}"/>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2" name="Text Placeholder 9">
            <a:extLst>
              <a:ext uri="{FF2B5EF4-FFF2-40B4-BE49-F238E27FC236}">
                <a16:creationId xmlns:a16="http://schemas.microsoft.com/office/drawing/2014/main" id="{1FBAC6AF-46E3-834C-87CB-6749472807B7}"/>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6" name="Text Placeholder 9">
            <a:extLst>
              <a:ext uri="{FF2B5EF4-FFF2-40B4-BE49-F238E27FC236}">
                <a16:creationId xmlns:a16="http://schemas.microsoft.com/office/drawing/2014/main" id="{1536E3FC-CFE7-FC4D-8F9F-7DBDA76B4C45}"/>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2" name="Rectangle 1">
            <a:extLst>
              <a:ext uri="{FF2B5EF4-FFF2-40B4-BE49-F238E27FC236}">
                <a16:creationId xmlns:a16="http://schemas.microsoft.com/office/drawing/2014/main" id="{647D7DF0-7F64-69FE-5CDD-D560CB72E2DA}"/>
              </a:ext>
            </a:extLst>
          </p:cNvPr>
          <p:cNvSpPr/>
          <p:nvPr userDrawn="1"/>
        </p:nvSpPr>
        <p:spPr>
          <a:xfrm>
            <a:off x="9499600" y="5232400"/>
            <a:ext cx="269240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540305-A7AC-41D9-31F5-E30BA64AD58B}"/>
              </a:ext>
            </a:extLst>
          </p:cNvPr>
          <p:cNvPicPr>
            <a:picLocks noChangeAspect="1"/>
          </p:cNvPicPr>
          <p:nvPr userDrawn="1"/>
        </p:nvPicPr>
        <p:blipFill>
          <a:blip r:embed="rId2"/>
          <a:stretch>
            <a:fillRect/>
          </a:stretch>
        </p:blipFill>
        <p:spPr>
          <a:xfrm>
            <a:off x="10304036" y="5976595"/>
            <a:ext cx="1225030" cy="281757"/>
          </a:xfrm>
          <a:prstGeom prst="rect">
            <a:avLst/>
          </a:prstGeom>
        </p:spPr>
      </p:pic>
      <p:sp>
        <p:nvSpPr>
          <p:cNvPr id="13" name="Text Placeholder 9">
            <a:extLst>
              <a:ext uri="{FF2B5EF4-FFF2-40B4-BE49-F238E27FC236}">
                <a16:creationId xmlns:a16="http://schemas.microsoft.com/office/drawing/2014/main" id="{56549ED9-0B67-564F-B5A4-ABDD63D1DE14}"/>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Tree>
    <p:extLst>
      <p:ext uri="{BB962C8B-B14F-4D97-AF65-F5344CB8AC3E}">
        <p14:creationId xmlns:p14="http://schemas.microsoft.com/office/powerpoint/2010/main" val="839546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rple_Heading + 4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0F6B3-D054-404F-85BE-F1968D0B88FD}"/>
              </a:ext>
            </a:extLst>
          </p:cNvPr>
          <p:cNvSpPr/>
          <p:nvPr userDrawn="1"/>
        </p:nvSpPr>
        <p:spPr>
          <a:xfrm>
            <a:off x="-112294" y="-272715"/>
            <a:ext cx="12512842" cy="74114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4" y="748843"/>
            <a:ext cx="7067795" cy="1220634"/>
          </a:xfrm>
          <a:prstGeom prst="rect">
            <a:avLst/>
          </a:prstGeom>
        </p:spPr>
        <p:txBody>
          <a:bodyPr anchor="t"/>
          <a:lstStyle>
            <a:lvl1pPr>
              <a:defRPr sz="4000" b="1" i="0">
                <a:solidFill>
                  <a:schemeClr val="bg2"/>
                </a:solidFill>
                <a:latin typeface="Balgin SemiBold" pitchFamily="2" charset="77"/>
                <a:cs typeface="Arial Black" panose="020B0604020202020204" pitchFamily="34" charset="0"/>
              </a:defRPr>
            </a:lvl1pPr>
          </a:lstStyle>
          <a:p>
            <a:pPr lvl="0"/>
            <a:r>
              <a:rPr lang="en-US" dirty="0"/>
              <a:t>Main headline for two lines</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bg1"/>
                </a:solidFill>
              </a:defRPr>
            </a:lvl1pPr>
          </a:lstStyle>
          <a:p>
            <a:r>
              <a:rPr lang="en-US" dirty="0"/>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bg1"/>
                </a:solidFill>
              </a:defRPr>
            </a:lvl1pPr>
          </a:lstStyle>
          <a:p>
            <a:r>
              <a:rPr lang="en-US" dirty="0"/>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bg1"/>
                </a:solidFill>
              </a:defRPr>
            </a:lvl1pPr>
          </a:lstStyle>
          <a:p>
            <a:r>
              <a:rPr lang="en-US" dirty="0"/>
              <a:t>Icon</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bg1"/>
                </a:solidFill>
              </a:defRPr>
            </a:lvl1pPr>
          </a:lstStyle>
          <a:p>
            <a:r>
              <a:rPr lang="en-US" dirty="0"/>
              <a:t>Icon</a:t>
            </a:r>
          </a:p>
        </p:txBody>
      </p:sp>
      <p:sp>
        <p:nvSpPr>
          <p:cNvPr id="11" name="Text Placeholder 9">
            <a:extLst>
              <a:ext uri="{FF2B5EF4-FFF2-40B4-BE49-F238E27FC236}">
                <a16:creationId xmlns:a16="http://schemas.microsoft.com/office/drawing/2014/main" id="{E49ECE28-09D4-4146-B823-D0DA11C7488E}"/>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2" name="Text Placeholder 9">
            <a:extLst>
              <a:ext uri="{FF2B5EF4-FFF2-40B4-BE49-F238E27FC236}">
                <a16:creationId xmlns:a16="http://schemas.microsoft.com/office/drawing/2014/main" id="{1FBAC6AF-46E3-834C-87CB-6749472807B7}"/>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3" name="Text Placeholder 9">
            <a:extLst>
              <a:ext uri="{FF2B5EF4-FFF2-40B4-BE49-F238E27FC236}">
                <a16:creationId xmlns:a16="http://schemas.microsoft.com/office/drawing/2014/main" id="{56549ED9-0B67-564F-B5A4-ABDD63D1DE14}"/>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6" name="Text Placeholder 9">
            <a:extLst>
              <a:ext uri="{FF2B5EF4-FFF2-40B4-BE49-F238E27FC236}">
                <a16:creationId xmlns:a16="http://schemas.microsoft.com/office/drawing/2014/main" id="{1536E3FC-CFE7-FC4D-8F9F-7DBDA76B4C45}"/>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Tree>
    <p:extLst>
      <p:ext uri="{BB962C8B-B14F-4D97-AF65-F5344CB8AC3E}">
        <p14:creationId xmlns:p14="http://schemas.microsoft.com/office/powerpoint/2010/main" val="362192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_Section Break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
            <a:ext cx="12192000"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EB1BE0F6-15C0-E948-8ED2-3B35866B3BAF}"/>
              </a:ext>
            </a:extLst>
          </p:cNvPr>
          <p:cNvSpPr/>
          <p:nvPr userDrawn="1"/>
        </p:nvSpPr>
        <p:spPr>
          <a:xfrm>
            <a:off x="0" y="3587262"/>
            <a:ext cx="3282462" cy="32824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2326FA4-3784-7B45-9AC4-3E06F57F3967}"/>
              </a:ext>
            </a:extLst>
          </p:cNvPr>
          <p:cNvSpPr/>
          <p:nvPr userDrawn="1"/>
        </p:nvSpPr>
        <p:spPr>
          <a:xfrm rot="16200000">
            <a:off x="8909538" y="3587262"/>
            <a:ext cx="3282462" cy="32824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DE648A-901B-EE41-9EF5-60E0C48B3F26}"/>
              </a:ext>
            </a:extLst>
          </p:cNvPr>
          <p:cNvPicPr>
            <a:picLocks noChangeAspect="1"/>
          </p:cNvPicPr>
          <p:nvPr userDrawn="1"/>
        </p:nvPicPr>
        <p:blipFill>
          <a:blip r:embed="rId2"/>
          <a:stretch>
            <a:fillRect/>
          </a:stretch>
        </p:blipFill>
        <p:spPr>
          <a:xfrm>
            <a:off x="10304036" y="5976595"/>
            <a:ext cx="1216894" cy="281756"/>
          </a:xfrm>
          <a:prstGeom prst="rect">
            <a:avLst/>
          </a:prstGeom>
        </p:spPr>
      </p:pic>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4454769" y="-1641232"/>
            <a:ext cx="3282462" cy="328246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FF8C7AD2-7762-3F46-B7EA-C1106BA4B47A}"/>
              </a:ext>
            </a:extLst>
          </p:cNvPr>
          <p:cNvSpPr>
            <a:spLocks noGrp="1"/>
          </p:cNvSpPr>
          <p:nvPr>
            <p:ph type="body" sz="quarter" idx="10" hasCustomPrompt="1"/>
          </p:nvPr>
        </p:nvSpPr>
        <p:spPr>
          <a:xfrm>
            <a:off x="2459221" y="2344497"/>
            <a:ext cx="7273558" cy="1277083"/>
          </a:xfrm>
          <a:prstGeom prst="rect">
            <a:avLst/>
          </a:prstGeom>
        </p:spPr>
        <p:txBody>
          <a:bodyPr anchor="b"/>
          <a:lstStyle>
            <a:lvl1pPr algn="ctr">
              <a:defRPr sz="4000" b="1" i="0">
                <a:solidFill>
                  <a:schemeClr val="accent5"/>
                </a:solidFill>
                <a:latin typeface="Balgin SemiBold" pitchFamily="2" charset="77"/>
                <a:cs typeface="Arial Black" panose="020B0604020202020204" pitchFamily="34" charset="0"/>
              </a:defRPr>
            </a:lvl1pPr>
          </a:lstStyle>
          <a:p>
            <a:pPr lvl="0"/>
            <a:r>
              <a:rPr lang="en-US" dirty="0"/>
              <a:t>Section breaker heading</a:t>
            </a:r>
          </a:p>
        </p:txBody>
      </p:sp>
      <p:sp>
        <p:nvSpPr>
          <p:cNvPr id="14" name="Text Placeholder 13">
            <a:extLst>
              <a:ext uri="{FF2B5EF4-FFF2-40B4-BE49-F238E27FC236}">
                <a16:creationId xmlns:a16="http://schemas.microsoft.com/office/drawing/2014/main" id="{C1F4EA4D-D108-AC4F-8F5D-53AC96D2EAE3}"/>
              </a:ext>
            </a:extLst>
          </p:cNvPr>
          <p:cNvSpPr>
            <a:spLocks noGrp="1"/>
          </p:cNvSpPr>
          <p:nvPr>
            <p:ph type="body" sz="quarter" idx="11" hasCustomPrompt="1"/>
          </p:nvPr>
        </p:nvSpPr>
        <p:spPr>
          <a:xfrm>
            <a:off x="3933031" y="3833385"/>
            <a:ext cx="4325938" cy="820737"/>
          </a:xfrm>
          <a:prstGeom prst="rect">
            <a:avLst/>
          </a:prstGeom>
        </p:spPr>
        <p:txBody>
          <a:bodyPr/>
          <a:lstStyle>
            <a:lvl1pPr algn="ctr">
              <a:defRPr sz="2200">
                <a:solidFill>
                  <a:schemeClr val="accent5"/>
                </a:solidFill>
                <a:latin typeface="Balgin SemiBold" pitchFamily="2" charset="77"/>
                <a:ea typeface="Helvetica Neue" panose="02000503000000020004" pitchFamily="2" charset="0"/>
                <a:cs typeface="Arial" panose="020B0604020202020204" pitchFamily="34" charset="0"/>
              </a:defRPr>
            </a:lvl1pPr>
          </a:lstStyle>
          <a:p>
            <a:pPr lvl="0"/>
            <a:r>
              <a:rPr lang="en-US" dirty="0"/>
              <a:t>Sub heading</a:t>
            </a:r>
          </a:p>
        </p:txBody>
      </p:sp>
    </p:spTree>
    <p:extLst>
      <p:ext uri="{BB962C8B-B14F-4D97-AF65-F5344CB8AC3E}">
        <p14:creationId xmlns:p14="http://schemas.microsoft.com/office/powerpoint/2010/main" val="1861457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ral_Section Breaker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1"/>
            <a:ext cx="12192000"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EB1BE0F6-15C0-E948-8ED2-3B35866B3BAF}"/>
              </a:ext>
            </a:extLst>
          </p:cNvPr>
          <p:cNvSpPr/>
          <p:nvPr userDrawn="1"/>
        </p:nvSpPr>
        <p:spPr>
          <a:xfrm>
            <a:off x="0" y="3587263"/>
            <a:ext cx="3282462" cy="328246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2326FA4-3784-7B45-9AC4-3E06F57F3967}"/>
              </a:ext>
            </a:extLst>
          </p:cNvPr>
          <p:cNvSpPr/>
          <p:nvPr userDrawn="1"/>
        </p:nvSpPr>
        <p:spPr>
          <a:xfrm rot="16200000">
            <a:off x="8909538" y="3587262"/>
            <a:ext cx="3282462" cy="328246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4454769" y="-1641231"/>
            <a:ext cx="3282462" cy="328246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FF8C7AD2-7762-3F46-B7EA-C1106BA4B47A}"/>
              </a:ext>
            </a:extLst>
          </p:cNvPr>
          <p:cNvSpPr>
            <a:spLocks noGrp="1"/>
          </p:cNvSpPr>
          <p:nvPr>
            <p:ph type="body" sz="quarter" idx="10" hasCustomPrompt="1"/>
          </p:nvPr>
        </p:nvSpPr>
        <p:spPr>
          <a:xfrm>
            <a:off x="2197450" y="2344497"/>
            <a:ext cx="7797101" cy="1277083"/>
          </a:xfrm>
          <a:prstGeom prst="rect">
            <a:avLst/>
          </a:prstGeom>
        </p:spPr>
        <p:txBody>
          <a:bodyPr anchor="b"/>
          <a:lstStyle>
            <a:lvl1pPr algn="ctr">
              <a:defRPr sz="4000" b="1" i="0">
                <a:solidFill>
                  <a:schemeClr val="accent6"/>
                </a:solidFill>
                <a:latin typeface="Balgin SemiBold" pitchFamily="2" charset="77"/>
                <a:cs typeface="Arial Black" panose="020B0604020202020204" pitchFamily="34" charset="0"/>
              </a:defRPr>
            </a:lvl1pPr>
          </a:lstStyle>
          <a:p>
            <a:pPr lvl="0"/>
            <a:r>
              <a:rPr lang="en-US" dirty="0"/>
              <a:t>Section breaker heading</a:t>
            </a:r>
          </a:p>
        </p:txBody>
      </p:sp>
      <p:sp>
        <p:nvSpPr>
          <p:cNvPr id="14" name="Text Placeholder 13">
            <a:extLst>
              <a:ext uri="{FF2B5EF4-FFF2-40B4-BE49-F238E27FC236}">
                <a16:creationId xmlns:a16="http://schemas.microsoft.com/office/drawing/2014/main" id="{C1F4EA4D-D108-AC4F-8F5D-53AC96D2EAE3}"/>
              </a:ext>
            </a:extLst>
          </p:cNvPr>
          <p:cNvSpPr>
            <a:spLocks noGrp="1"/>
          </p:cNvSpPr>
          <p:nvPr>
            <p:ph type="body" sz="quarter" idx="11" hasCustomPrompt="1"/>
          </p:nvPr>
        </p:nvSpPr>
        <p:spPr>
          <a:xfrm>
            <a:off x="3933031" y="3833385"/>
            <a:ext cx="4325938" cy="820737"/>
          </a:xfrm>
          <a:prstGeom prst="rect">
            <a:avLst/>
          </a:prstGeom>
        </p:spPr>
        <p:txBody>
          <a:bodyPr/>
          <a:lstStyle>
            <a:lvl1pPr algn="ctr">
              <a:defRPr sz="2200">
                <a:solidFill>
                  <a:schemeClr val="accent6"/>
                </a:solidFill>
                <a:latin typeface="Balgin SemiBold" pitchFamily="2" charset="77"/>
                <a:ea typeface="Helvetica Neue" panose="02000503000000020004" pitchFamily="2" charset="0"/>
                <a:cs typeface="Arial" panose="020B0604020202020204" pitchFamily="34" charset="0"/>
              </a:defRPr>
            </a:lvl1pPr>
          </a:lstStyle>
          <a:p>
            <a:pPr lvl="0"/>
            <a:r>
              <a:rPr lang="en-US" dirty="0"/>
              <a:t>Sub heading</a:t>
            </a:r>
          </a:p>
        </p:txBody>
      </p:sp>
      <p:pic>
        <p:nvPicPr>
          <p:cNvPr id="3" name="Picture 2">
            <a:extLst>
              <a:ext uri="{FF2B5EF4-FFF2-40B4-BE49-F238E27FC236}">
                <a16:creationId xmlns:a16="http://schemas.microsoft.com/office/drawing/2014/main" id="{EFE4DA7D-679C-EAAC-EEF3-C5779251A6D4}"/>
              </a:ext>
            </a:extLst>
          </p:cNvPr>
          <p:cNvPicPr>
            <a:picLocks noChangeAspect="1"/>
          </p:cNvPicPr>
          <p:nvPr userDrawn="1"/>
        </p:nvPicPr>
        <p:blipFill>
          <a:blip r:embed="rId2"/>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3569671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ral_Heading + 2 Bul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FEECE0-BCEA-DB48-B826-559BC4C6CC52}"/>
              </a:ext>
            </a:extLst>
          </p:cNvPr>
          <p:cNvSpPr/>
          <p:nvPr userDrawn="1"/>
        </p:nvSpPr>
        <p:spPr>
          <a:xfrm>
            <a:off x="-128954" y="-93785"/>
            <a:ext cx="12414739" cy="7033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4" y="748843"/>
            <a:ext cx="4807195" cy="2052972"/>
          </a:xfrm>
          <a:prstGeom prst="rect">
            <a:avLst/>
          </a:prstGeom>
        </p:spPr>
        <p:txBody>
          <a:bodyPr anchor="t"/>
          <a:lstStyle>
            <a:lvl1pPr>
              <a:defRPr sz="4000" b="1" i="0">
                <a:solidFill>
                  <a:schemeClr val="accent4"/>
                </a:solidFill>
                <a:latin typeface="Balgin SemiBold"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pic>
        <p:nvPicPr>
          <p:cNvPr id="2" name="Picture 1">
            <a:extLst>
              <a:ext uri="{FF2B5EF4-FFF2-40B4-BE49-F238E27FC236}">
                <a16:creationId xmlns:a16="http://schemas.microsoft.com/office/drawing/2014/main" id="{3064F4BB-8D17-E297-D67D-649BFBF2FB20}"/>
              </a:ext>
            </a:extLst>
          </p:cNvPr>
          <p:cNvPicPr>
            <a:picLocks noChangeAspect="1"/>
          </p:cNvPicPr>
          <p:nvPr userDrawn="1"/>
        </p:nvPicPr>
        <p:blipFill>
          <a:blip r:embed="rId3"/>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3340068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ral_Heading + 1 Bulle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605314" cy="2052972"/>
          </a:xfrm>
          <a:prstGeom prst="rect">
            <a:avLst/>
          </a:prstGeom>
        </p:spPr>
        <p:txBody>
          <a:bodyPr anchor="t"/>
          <a:lstStyle>
            <a:lvl1pPr>
              <a:defRPr sz="4000" b="1" i="0">
                <a:solidFill>
                  <a:schemeClr val="accent3"/>
                </a:solidFill>
                <a:latin typeface="Balgin SemiBold" pitchFamily="2" charset="77"/>
                <a:cs typeface="Arial Black" panose="020B0604020202020204" pitchFamily="34" charset="0"/>
              </a:defRPr>
            </a:lvl1pPr>
          </a:lstStyle>
          <a:p>
            <a:pPr lvl="0"/>
            <a:r>
              <a:rPr lang="en-US" dirty="0"/>
              <a:t>Main headline for two lines</a:t>
            </a:r>
          </a:p>
        </p:txBody>
      </p:sp>
      <p:sp>
        <p:nvSpPr>
          <p:cNvPr id="2" name="Right Triangle 1">
            <a:extLst>
              <a:ext uri="{FF2B5EF4-FFF2-40B4-BE49-F238E27FC236}">
                <a16:creationId xmlns:a16="http://schemas.microsoft.com/office/drawing/2014/main" id="{3C56C6F6-9148-D044-84DC-D76FA9117583}"/>
              </a:ext>
            </a:extLst>
          </p:cNvPr>
          <p:cNvSpPr/>
          <p:nvPr userDrawn="1"/>
        </p:nvSpPr>
        <p:spPr>
          <a:xfrm>
            <a:off x="0" y="4689231"/>
            <a:ext cx="2168769" cy="2168769"/>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50B7C93-6FF3-6A9A-DA81-2A0A96B18DC5}"/>
              </a:ext>
            </a:extLst>
          </p:cNvPr>
          <p:cNvSpPr/>
          <p:nvPr userDrawn="1"/>
        </p:nvSpPr>
        <p:spPr>
          <a:xfrm>
            <a:off x="10058400" y="5627078"/>
            <a:ext cx="2133600" cy="123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6248157" y="3294796"/>
            <a:ext cx="5275628" cy="2332282"/>
          </a:xfrm>
          <a:prstGeom prst="rect">
            <a:avLst/>
          </a:prstGeom>
        </p:spPr>
        <p:txBody>
          <a:bodyPr anchor="b"/>
          <a:lstStyle>
            <a:lvl1pPr marL="285750" indent="-285750">
              <a:lnSpc>
                <a:spcPct val="100000"/>
              </a:lnSpc>
              <a:buFontTx/>
              <a:buBlip>
                <a:blip r:embed="rId2"/>
              </a:buBlip>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Bullet one can go over multiple lines</a:t>
            </a:r>
          </a:p>
          <a:p>
            <a:pPr lvl="0"/>
            <a:r>
              <a:rPr lang="en-US" dirty="0"/>
              <a:t>But need to keep them short</a:t>
            </a:r>
          </a:p>
        </p:txBody>
      </p:sp>
      <p:pic>
        <p:nvPicPr>
          <p:cNvPr id="5" name="Picture 4">
            <a:extLst>
              <a:ext uri="{FF2B5EF4-FFF2-40B4-BE49-F238E27FC236}">
                <a16:creationId xmlns:a16="http://schemas.microsoft.com/office/drawing/2014/main" id="{9517032C-1CC6-EE00-1E9A-E20FFE28AFD7}"/>
              </a:ext>
            </a:extLst>
          </p:cNvPr>
          <p:cNvPicPr>
            <a:picLocks noChangeAspect="1"/>
          </p:cNvPicPr>
          <p:nvPr userDrawn="1"/>
        </p:nvPicPr>
        <p:blipFill>
          <a:blip r:embed="rId3"/>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1268670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ral_Heading + 1 Bullet + Image">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498857" cy="1220634"/>
          </a:xfrm>
          <a:prstGeom prst="rect">
            <a:avLst/>
          </a:prstGeom>
        </p:spPr>
        <p:txBody>
          <a:bodyPr anchor="t"/>
          <a:lstStyle>
            <a:lvl1pPr>
              <a:defRPr sz="4000" b="1" i="0">
                <a:solidFill>
                  <a:schemeClr val="accent3"/>
                </a:solidFill>
                <a:latin typeface="Balgin SemiBold" pitchFamily="2" charset="77"/>
                <a:cs typeface="Arial Black" panose="020B0604020202020204" pitchFamily="34" charset="0"/>
              </a:defRPr>
            </a:lvl1pPr>
          </a:lstStyle>
          <a:p>
            <a:pPr lvl="0"/>
            <a:r>
              <a:rPr lang="en-US" dirty="0"/>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4796083" cy="2204060"/>
          </a:xfrm>
          <a:prstGeom prst="rect">
            <a:avLst/>
          </a:prstGeom>
        </p:spPr>
        <p:txBody>
          <a:bodyPr/>
          <a:lstStyle>
            <a:lvl1pPr marL="285750" indent="-285750">
              <a:lnSpc>
                <a:spcPct val="100000"/>
              </a:lnSpc>
              <a:buFontTx/>
              <a:buBlip>
                <a:blip r:embed="rId2"/>
              </a:buBlip>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Another bullet point to fill the space </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4F35996-504C-563C-E298-CCB1B6D84BCA}"/>
              </a:ext>
            </a:extLst>
          </p:cNvPr>
          <p:cNvSpPr/>
          <p:nvPr userDrawn="1"/>
        </p:nvSpPr>
        <p:spPr>
          <a:xfrm>
            <a:off x="10058400" y="5627078"/>
            <a:ext cx="2133600" cy="123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0BF744-8857-1465-8DC7-D7FE51DC9BC0}"/>
              </a:ext>
            </a:extLst>
          </p:cNvPr>
          <p:cNvPicPr>
            <a:picLocks noChangeAspect="1"/>
          </p:cNvPicPr>
          <p:nvPr userDrawn="1"/>
        </p:nvPicPr>
        <p:blipFill>
          <a:blip r:embed="rId3"/>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2987354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ral_Heading +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B16E6-CB7F-EB43-8FB4-E92DAFE55FF7}"/>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accent4"/>
                </a:solidFill>
                <a:latin typeface="Balgin SemiBold" pitchFamily="2" charset="77"/>
                <a:cs typeface="Arial Black" panose="020B0604020202020204" pitchFamily="34" charset="0"/>
              </a:defRPr>
            </a:lvl1pPr>
          </a:lstStyle>
          <a:p>
            <a:pPr lvl="0"/>
            <a:r>
              <a:rPr lang="en-US" dirty="0"/>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3984235" cy="2204060"/>
          </a:xfrm>
          <a:prstGeom prst="rect">
            <a:avLst/>
          </a:prstGeom>
        </p:spPr>
        <p:txBody>
          <a:bodyPr/>
          <a:lstStyle>
            <a:lvl1pPr marL="0" indent="0">
              <a:lnSpc>
                <a:spcPct val="100000"/>
              </a:lnSpc>
              <a:buFontTx/>
              <a:buNone/>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7414BBD-ED4D-2FAC-C28F-6939ED8A7F46}"/>
              </a:ext>
            </a:extLst>
          </p:cNvPr>
          <p:cNvPicPr>
            <a:picLocks noChangeAspect="1"/>
          </p:cNvPicPr>
          <p:nvPr userDrawn="1"/>
        </p:nvPicPr>
        <p:blipFill>
          <a:blip r:embed="rId2"/>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1248827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ral_Heading + 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B16E6-CB7F-EB43-8FB4-E92DAFE55FF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accent6"/>
                </a:solidFill>
                <a:latin typeface="Balgin SemiBold" pitchFamily="2" charset="77"/>
                <a:cs typeface="Arial Black" panose="020B0604020202020204" pitchFamily="34" charset="0"/>
              </a:defRPr>
            </a:lvl1pPr>
          </a:lstStyle>
          <a:p>
            <a:pPr lvl="0"/>
            <a:r>
              <a:rPr lang="en-US" dirty="0"/>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3984235" cy="2204060"/>
          </a:xfrm>
          <a:prstGeom prst="rect">
            <a:avLst/>
          </a:prstGeom>
        </p:spPr>
        <p:txBody>
          <a:bodyPr/>
          <a:lstStyle>
            <a:lvl1pPr marL="0" indent="0">
              <a:lnSpc>
                <a:spcPct val="100000"/>
              </a:lnSpc>
              <a:buFontTx/>
              <a:buNone/>
              <a:defRPr sz="16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D637F27-7119-DE5A-98AE-C0BF1DF699F4}"/>
              </a:ext>
            </a:extLst>
          </p:cNvPr>
          <p:cNvPicPr>
            <a:picLocks noChangeAspect="1"/>
          </p:cNvPicPr>
          <p:nvPr userDrawn="1"/>
        </p:nvPicPr>
        <p:blipFill>
          <a:blip r:embed="rId2"/>
          <a:stretch>
            <a:fillRect/>
          </a:stretch>
        </p:blipFill>
        <p:spPr>
          <a:xfrm>
            <a:off x="10320305" y="5986362"/>
            <a:ext cx="1208758" cy="278014"/>
          </a:xfrm>
          <a:prstGeom prst="rect">
            <a:avLst/>
          </a:prstGeom>
        </p:spPr>
      </p:pic>
    </p:spTree>
    <p:extLst>
      <p:ext uri="{BB962C8B-B14F-4D97-AF65-F5344CB8AC3E}">
        <p14:creationId xmlns:p14="http://schemas.microsoft.com/office/powerpoint/2010/main" val="1536802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ral_Quote + Image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2644CAD-8A89-3B4A-B4C5-50319CCE18EE}"/>
              </a:ext>
            </a:extLst>
          </p:cNvPr>
          <p:cNvSpPr>
            <a:spLocks noGrp="1"/>
          </p:cNvSpPr>
          <p:nvPr>
            <p:ph type="pic" sz="quarter" idx="10"/>
          </p:nvPr>
        </p:nvSpPr>
        <p:spPr>
          <a:xfrm>
            <a:off x="6105268" y="5375"/>
            <a:ext cx="6092825" cy="6864350"/>
          </a:xfrm>
          <a:prstGeom prst="rect">
            <a:avLst/>
          </a:prstGeom>
        </p:spPr>
        <p:txBody>
          <a:bodyPr/>
          <a:lstStyle/>
          <a:p>
            <a:r>
              <a:rPr lang="en-GB"/>
              <a:t>Click icon to add picture</a:t>
            </a:r>
            <a:endParaRPr lang="en-US" dirty="0"/>
          </a:p>
        </p:txBody>
      </p:sp>
      <p:sp>
        <p:nvSpPr>
          <p:cNvPr id="10" name="Rectangle 9">
            <a:extLst>
              <a:ext uri="{FF2B5EF4-FFF2-40B4-BE49-F238E27FC236}">
                <a16:creationId xmlns:a16="http://schemas.microsoft.com/office/drawing/2014/main" id="{D3745BB1-E574-974B-BA67-4FB48DC9145F}"/>
              </a:ext>
            </a:extLst>
          </p:cNvPr>
          <p:cNvSpPr/>
          <p:nvPr userDrawn="1"/>
        </p:nvSpPr>
        <p:spPr>
          <a:xfrm>
            <a:off x="0" y="11724"/>
            <a:ext cx="6099048"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9" name="Right Triangle 8">
            <a:extLst>
              <a:ext uri="{FF2B5EF4-FFF2-40B4-BE49-F238E27FC236}">
                <a16:creationId xmlns:a16="http://schemas.microsoft.com/office/drawing/2014/main" id="{6F7F5023-B3BF-EF4C-B245-848D66EA8D0D}"/>
              </a:ext>
            </a:extLst>
          </p:cNvPr>
          <p:cNvSpPr/>
          <p:nvPr userDrawn="1"/>
        </p:nvSpPr>
        <p:spPr>
          <a:xfrm rot="18900000">
            <a:off x="3721091" y="-2375757"/>
            <a:ext cx="4755915" cy="475591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763599"/>
            <a:ext cx="4176259" cy="2795954"/>
          </a:xfrm>
          <a:prstGeom prst="rect">
            <a:avLst/>
          </a:prstGeom>
        </p:spPr>
        <p:txBody>
          <a:bodyPr anchor="t"/>
          <a:lstStyle>
            <a:lvl1pPr>
              <a:defRPr sz="3600" b="1" i="0">
                <a:solidFill>
                  <a:schemeClr val="bg1"/>
                </a:solidFill>
                <a:latin typeface="Balgin SemiBold" pitchFamily="2" charset="77"/>
                <a:cs typeface="Arial" panose="020B0604020202020204" pitchFamily="34" charset="0"/>
              </a:defRPr>
            </a:lvl1pPr>
          </a:lstStyle>
          <a:p>
            <a:pPr lvl="0"/>
            <a:r>
              <a:rPr lang="en-US" dirty="0"/>
              <a:t>“Very long and important pull quote to inspire an audience.”</a:t>
            </a:r>
          </a:p>
        </p:txBody>
      </p:sp>
      <p:sp>
        <p:nvSpPr>
          <p:cNvPr id="13" name="Text Placeholder 14">
            <a:extLst>
              <a:ext uri="{FF2B5EF4-FFF2-40B4-BE49-F238E27FC236}">
                <a16:creationId xmlns:a16="http://schemas.microsoft.com/office/drawing/2014/main" id="{F7D52EEF-FC16-7E40-97AB-4FA77ABD85A4}"/>
              </a:ext>
            </a:extLst>
          </p:cNvPr>
          <p:cNvSpPr>
            <a:spLocks noGrp="1"/>
          </p:cNvSpPr>
          <p:nvPr>
            <p:ph type="body" sz="quarter" idx="17" hasCustomPrompt="1"/>
          </p:nvPr>
        </p:nvSpPr>
        <p:spPr>
          <a:xfrm>
            <a:off x="679450" y="2282952"/>
            <a:ext cx="3716338" cy="352425"/>
          </a:xfrm>
          <a:prstGeom prst="rect">
            <a:avLst/>
          </a:prstGeom>
        </p:spPr>
        <p:txBody>
          <a:bodyPr/>
          <a:lstStyle>
            <a:lvl1pPr>
              <a:defRPr sz="1600" b="1" i="1">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Source of quote –</a:t>
            </a:r>
          </a:p>
        </p:txBody>
      </p:sp>
      <p:pic>
        <p:nvPicPr>
          <p:cNvPr id="4" name="Picture 3">
            <a:extLst>
              <a:ext uri="{FF2B5EF4-FFF2-40B4-BE49-F238E27FC236}">
                <a16:creationId xmlns:a16="http://schemas.microsoft.com/office/drawing/2014/main" id="{A374F7FA-B75E-A225-ADAF-F4594B62E9D8}"/>
              </a:ext>
            </a:extLst>
          </p:cNvPr>
          <p:cNvPicPr>
            <a:picLocks noChangeAspect="1"/>
          </p:cNvPicPr>
          <p:nvPr userDrawn="1"/>
        </p:nvPicPr>
        <p:blipFill>
          <a:blip r:embed="rId2"/>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615224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ral_1 Bulle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4EDF53-981D-3740-B8FA-38E91757013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9E395FE-0A2D-1046-AD7B-6F348D320E9C}"/>
              </a:ext>
            </a:extLst>
          </p:cNvPr>
          <p:cNvSpPr>
            <a:spLocks noGrp="1"/>
          </p:cNvSpPr>
          <p:nvPr>
            <p:ph type="pic" sz="quarter" idx="17"/>
          </p:nvPr>
        </p:nvSpPr>
        <p:spPr>
          <a:xfrm>
            <a:off x="6951663" y="1292714"/>
            <a:ext cx="5357812" cy="5691188"/>
          </a:xfrm>
          <a:custGeom>
            <a:avLst/>
            <a:gdLst>
              <a:gd name="connsiteX0" fmla="*/ 1633962 w 5357812"/>
              <a:gd name="connsiteY0" fmla="*/ 0 h 5691188"/>
              <a:gd name="connsiteX1" fmla="*/ 5357812 w 5357812"/>
              <a:gd name="connsiteY1" fmla="*/ 0 h 5691188"/>
              <a:gd name="connsiteX2" fmla="*/ 5357812 w 5357812"/>
              <a:gd name="connsiteY2" fmla="*/ 5691188 h 5691188"/>
              <a:gd name="connsiteX3" fmla="*/ 0 w 5357812"/>
              <a:gd name="connsiteY3" fmla="*/ 5691188 h 5691188"/>
              <a:gd name="connsiteX4" fmla="*/ 0 w 5357812"/>
              <a:gd name="connsiteY4" fmla="*/ 1633962 h 5691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7812" h="5691188">
                <a:moveTo>
                  <a:pt x="1633962" y="0"/>
                </a:moveTo>
                <a:lnTo>
                  <a:pt x="5357812" y="0"/>
                </a:lnTo>
                <a:lnTo>
                  <a:pt x="5357812" y="5691188"/>
                </a:lnTo>
                <a:lnTo>
                  <a:pt x="0" y="5691188"/>
                </a:lnTo>
                <a:lnTo>
                  <a:pt x="0" y="1633962"/>
                </a:lnTo>
                <a:close/>
              </a:path>
            </a:pathLst>
          </a:custGeom>
        </p:spPr>
        <p:txBody>
          <a:bodyPr wrap="square">
            <a:noAutofit/>
          </a:bodyPr>
          <a:lstStyle/>
          <a:p>
            <a:r>
              <a:rPr lang="en-GB"/>
              <a:t>Click icon to add picture</a:t>
            </a:r>
            <a:endParaRPr lang="en-US" dirty="0"/>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1292714"/>
            <a:ext cx="5357812" cy="4493298"/>
          </a:xfrm>
          <a:prstGeom prst="rect">
            <a:avLst/>
          </a:prstGeom>
        </p:spPr>
        <p:txBody>
          <a:bodyPr anchor="t"/>
          <a:lstStyle>
            <a:lvl1pPr marL="285750" indent="-285750">
              <a:lnSpc>
                <a:spcPct val="100000"/>
              </a:lnSpc>
              <a:buFontTx/>
              <a:buBlip>
                <a:blip r:embed="rId2"/>
              </a:buBlip>
              <a:defRPr sz="22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Another bullet point to fill the space </a:t>
            </a:r>
          </a:p>
          <a:p>
            <a:pPr lvl="0"/>
            <a:r>
              <a:rPr lang="en-US" dirty="0"/>
              <a:t>Keep them short</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7055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ral_Quote + Image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DD4C5A-329E-2F4C-8AD4-835E13E6F70B}"/>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11" name="Text Placeholder 7">
            <a:extLst>
              <a:ext uri="{FF2B5EF4-FFF2-40B4-BE49-F238E27FC236}">
                <a16:creationId xmlns:a16="http://schemas.microsoft.com/office/drawing/2014/main" id="{99DEDDD7-01E1-AD49-91FA-AD89049EC713}"/>
              </a:ext>
            </a:extLst>
          </p:cNvPr>
          <p:cNvSpPr>
            <a:spLocks noGrp="1"/>
          </p:cNvSpPr>
          <p:nvPr>
            <p:ph type="body" sz="quarter" idx="13" hasCustomPrompt="1"/>
          </p:nvPr>
        </p:nvSpPr>
        <p:spPr>
          <a:xfrm>
            <a:off x="679205" y="2461846"/>
            <a:ext cx="5065103" cy="3079933"/>
          </a:xfrm>
          <a:prstGeom prst="rect">
            <a:avLst/>
          </a:prstGeom>
        </p:spPr>
        <p:txBody>
          <a:bodyPr anchor="t"/>
          <a:lstStyle>
            <a:lvl1pPr>
              <a:defRPr sz="3600" b="1" i="0">
                <a:solidFill>
                  <a:schemeClr val="accent3"/>
                </a:solidFill>
                <a:latin typeface="Balgin SemiBold" pitchFamily="2" charset="77"/>
                <a:cs typeface="Arial" panose="020B0604020202020204" pitchFamily="34" charset="0"/>
              </a:defRPr>
            </a:lvl1pPr>
          </a:lstStyle>
          <a:p>
            <a:pPr lvl="0"/>
            <a:r>
              <a:rPr lang="en-US" dirty="0"/>
              <a:t>“Very long and important pull quote to inspire an audience. It can go for longer too, if need be."</a:t>
            </a:r>
          </a:p>
        </p:txBody>
      </p:sp>
      <p:sp>
        <p:nvSpPr>
          <p:cNvPr id="13" name="Freeform 12">
            <a:extLst>
              <a:ext uri="{FF2B5EF4-FFF2-40B4-BE49-F238E27FC236}">
                <a16:creationId xmlns:a16="http://schemas.microsoft.com/office/drawing/2014/main" id="{0E70895F-A462-0143-B7C8-F8A89811668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E6D8487F-5CD4-D347-B1F4-0B71F8F14D78}"/>
              </a:ext>
            </a:extLst>
          </p:cNvPr>
          <p:cNvSpPr>
            <a:spLocks noGrp="1"/>
          </p:cNvSpPr>
          <p:nvPr>
            <p:ph type="body" sz="quarter" idx="17" hasCustomPrompt="1"/>
          </p:nvPr>
        </p:nvSpPr>
        <p:spPr>
          <a:xfrm>
            <a:off x="679450" y="1981200"/>
            <a:ext cx="3716338" cy="352425"/>
          </a:xfrm>
          <a:prstGeom prst="rect">
            <a:avLst/>
          </a:prstGeom>
        </p:spPr>
        <p:txBody>
          <a:bodyPr/>
          <a:lstStyle>
            <a:lvl1pPr>
              <a:defRPr sz="1600" b="1" i="1">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Source of quote –</a:t>
            </a:r>
          </a:p>
        </p:txBody>
      </p:sp>
      <p:sp>
        <p:nvSpPr>
          <p:cNvPr id="2" name="Rectangle 1">
            <a:extLst>
              <a:ext uri="{FF2B5EF4-FFF2-40B4-BE49-F238E27FC236}">
                <a16:creationId xmlns:a16="http://schemas.microsoft.com/office/drawing/2014/main" id="{2E2C626F-31CB-D960-846E-483A62E74E65}"/>
              </a:ext>
            </a:extLst>
          </p:cNvPr>
          <p:cNvSpPr/>
          <p:nvPr userDrawn="1"/>
        </p:nvSpPr>
        <p:spPr>
          <a:xfrm>
            <a:off x="10058400" y="5627078"/>
            <a:ext cx="2133600" cy="123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DE6B9F1-3A08-7CB0-A627-8FD8C7BD55C6}"/>
              </a:ext>
            </a:extLst>
          </p:cNvPr>
          <p:cNvPicPr>
            <a:picLocks noChangeAspect="1"/>
          </p:cNvPicPr>
          <p:nvPr userDrawn="1"/>
        </p:nvPicPr>
        <p:blipFill>
          <a:blip r:embed="rId2"/>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3974596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ral_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745BB1-E574-974B-BA67-4FB48DC9145F}"/>
              </a:ext>
            </a:extLst>
          </p:cNvPr>
          <p:cNvSpPr/>
          <p:nvPr userDrawn="1"/>
        </p:nvSpPr>
        <p:spPr>
          <a:xfrm>
            <a:off x="0" y="0"/>
            <a:ext cx="12033504"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9" name="Freeform 8">
            <a:extLst>
              <a:ext uri="{FF2B5EF4-FFF2-40B4-BE49-F238E27FC236}">
                <a16:creationId xmlns:a16="http://schemas.microsoft.com/office/drawing/2014/main" id="{1980ACD6-9C7F-3C4A-972B-E0A0CBD1DE30}"/>
              </a:ext>
            </a:extLst>
          </p:cNvPr>
          <p:cNvSpPr/>
          <p:nvPr userDrawn="1"/>
        </p:nvSpPr>
        <p:spPr>
          <a:xfrm rot="8100000" flipH="1">
            <a:off x="7953061" y="-146754"/>
            <a:ext cx="6966406" cy="7092442"/>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6406" h="7092442">
                <a:moveTo>
                  <a:pt x="4909175" y="7069755"/>
                </a:moveTo>
                <a:lnTo>
                  <a:pt x="0" y="7092442"/>
                </a:lnTo>
                <a:lnTo>
                  <a:pt x="0" y="1933710"/>
                </a:lnTo>
                <a:lnTo>
                  <a:pt x="1494129" y="455847"/>
                </a:lnTo>
                <a:lnTo>
                  <a:pt x="1947454" y="0"/>
                </a:lnTo>
                <a:lnTo>
                  <a:pt x="6966406" y="5044156"/>
                </a:lnTo>
                <a:lnTo>
                  <a:pt x="6557190" y="5450848"/>
                </a:lnTo>
                <a:cubicBezTo>
                  <a:pt x="5580581" y="6402629"/>
                  <a:pt x="5726975" y="6231408"/>
                  <a:pt x="4909175" y="7069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11" name="Text Placeholder 7">
            <a:extLst>
              <a:ext uri="{FF2B5EF4-FFF2-40B4-BE49-F238E27FC236}">
                <a16:creationId xmlns:a16="http://schemas.microsoft.com/office/drawing/2014/main" id="{801101F5-3EBB-AE41-87EC-A39AB7DC923B}"/>
              </a:ext>
            </a:extLst>
          </p:cNvPr>
          <p:cNvSpPr>
            <a:spLocks noGrp="1"/>
          </p:cNvSpPr>
          <p:nvPr>
            <p:ph type="body" sz="quarter" idx="13" hasCustomPrompt="1"/>
          </p:nvPr>
        </p:nvSpPr>
        <p:spPr>
          <a:xfrm>
            <a:off x="679205" y="2112790"/>
            <a:ext cx="5054083" cy="2632418"/>
          </a:xfrm>
          <a:prstGeom prst="rect">
            <a:avLst/>
          </a:prstGeom>
        </p:spPr>
        <p:txBody>
          <a:bodyPr anchor="t"/>
          <a:lstStyle>
            <a:lvl1pPr>
              <a:defRPr sz="3600" b="1" i="0">
                <a:solidFill>
                  <a:schemeClr val="accent6"/>
                </a:solidFill>
                <a:latin typeface="Balgin SemiBold" pitchFamily="2" charset="77"/>
                <a:cs typeface="Arial" panose="020B0604020202020204" pitchFamily="34" charset="0"/>
              </a:defRPr>
            </a:lvl1pPr>
          </a:lstStyle>
          <a:p>
            <a:pPr lvl="0"/>
            <a:r>
              <a:rPr lang="en-US" dirty="0"/>
              <a:t>Very long and important pull quote to inspire an audience. Extra words for flexibility. </a:t>
            </a:r>
          </a:p>
        </p:txBody>
      </p:sp>
      <p:pic>
        <p:nvPicPr>
          <p:cNvPr id="5" name="Picture 4">
            <a:extLst>
              <a:ext uri="{FF2B5EF4-FFF2-40B4-BE49-F238E27FC236}">
                <a16:creationId xmlns:a16="http://schemas.microsoft.com/office/drawing/2014/main" id="{B15D73B4-6DF0-AE9C-C9EC-A48AC42F16B1}"/>
              </a:ext>
            </a:extLst>
          </p:cNvPr>
          <p:cNvPicPr>
            <a:picLocks noChangeAspect="1"/>
          </p:cNvPicPr>
          <p:nvPr userDrawn="1"/>
        </p:nvPicPr>
        <p:blipFill>
          <a:blip r:embed="rId2"/>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356930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_Heading + 2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65512-6EE3-BB4F-843C-4F285B23DDF1}"/>
              </a:ext>
            </a:extLst>
          </p:cNvPr>
          <p:cNvSpPr/>
          <p:nvPr userDrawn="1"/>
        </p:nvSpPr>
        <p:spPr>
          <a:xfrm>
            <a:off x="-100584" y="-56579"/>
            <a:ext cx="12292584" cy="6914579"/>
          </a:xfrm>
          <a:prstGeom prst="rect">
            <a:avLst/>
          </a:prstGeom>
          <a:solidFill>
            <a:srgbClr val="9B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487155" cy="2052972"/>
          </a:xfrm>
          <a:prstGeom prst="rect">
            <a:avLst/>
          </a:prstGeom>
        </p:spPr>
        <p:txBody>
          <a:bodyPr anchor="t"/>
          <a:lstStyle>
            <a:lvl1pPr>
              <a:defRPr sz="4000" b="0" i="0">
                <a:solidFill>
                  <a:schemeClr val="tx1"/>
                </a:solidFill>
                <a:latin typeface="Balgin Black"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pic>
        <p:nvPicPr>
          <p:cNvPr id="6" name="Picture 5">
            <a:extLst>
              <a:ext uri="{FF2B5EF4-FFF2-40B4-BE49-F238E27FC236}">
                <a16:creationId xmlns:a16="http://schemas.microsoft.com/office/drawing/2014/main" id="{63C8C6FA-72F7-1440-A201-2DF7DCFCB862}"/>
              </a:ext>
            </a:extLst>
          </p:cNvPr>
          <p:cNvPicPr>
            <a:picLocks noChangeAspect="1"/>
          </p:cNvPicPr>
          <p:nvPr userDrawn="1"/>
        </p:nvPicPr>
        <p:blipFill>
          <a:blip r:embed="rId3"/>
          <a:stretch>
            <a:fillRect/>
          </a:stretch>
        </p:blipFill>
        <p:spPr>
          <a:xfrm>
            <a:off x="10304036" y="5976595"/>
            <a:ext cx="1216894" cy="281756"/>
          </a:xfrm>
          <a:prstGeom prst="rect">
            <a:avLst/>
          </a:prstGeom>
        </p:spPr>
      </p:pic>
    </p:spTree>
    <p:extLst>
      <p:ext uri="{BB962C8B-B14F-4D97-AF65-F5344CB8AC3E}">
        <p14:creationId xmlns:p14="http://schemas.microsoft.com/office/powerpoint/2010/main" val="2100942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ral_Heading + 4 Column">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5" y="748843"/>
            <a:ext cx="6038118" cy="1220634"/>
          </a:xfrm>
          <a:prstGeom prst="rect">
            <a:avLst/>
          </a:prstGeom>
        </p:spPr>
        <p:txBody>
          <a:bodyPr anchor="t"/>
          <a:lstStyle>
            <a:lvl1pPr>
              <a:defRPr sz="4000" b="1" i="0">
                <a:solidFill>
                  <a:schemeClr val="accent3"/>
                </a:solidFill>
                <a:latin typeface="Balgin SemiBold" pitchFamily="2" charset="77"/>
                <a:cs typeface="Arial Black" panose="020B0604020202020204" pitchFamily="34" charset="0"/>
              </a:defRPr>
            </a:lvl1pPr>
          </a:lstStyle>
          <a:p>
            <a:pPr lvl="0"/>
            <a:r>
              <a:rPr lang="en-US" dirty="0"/>
              <a:t>Main headline for two lines</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accent4"/>
                </a:solidFill>
              </a:defRPr>
            </a:lvl1pPr>
          </a:lstStyle>
          <a:p>
            <a:r>
              <a:rPr lang="en-US" dirty="0"/>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accent4"/>
                </a:solidFill>
              </a:defRPr>
            </a:lvl1pPr>
          </a:lstStyle>
          <a:p>
            <a:r>
              <a:rPr lang="en-US" dirty="0"/>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accent4"/>
                </a:solidFill>
              </a:defRPr>
            </a:lvl1pPr>
          </a:lstStyle>
          <a:p>
            <a:r>
              <a:rPr lang="en-US" dirty="0"/>
              <a:t>Icon</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accent4"/>
                </a:solidFill>
              </a:defRPr>
            </a:lvl1pPr>
          </a:lstStyle>
          <a:p>
            <a:r>
              <a:rPr lang="en-US" dirty="0"/>
              <a:t>Icon</a:t>
            </a:r>
          </a:p>
        </p:txBody>
      </p:sp>
      <p:sp>
        <p:nvSpPr>
          <p:cNvPr id="11" name="Text Placeholder 9">
            <a:extLst>
              <a:ext uri="{FF2B5EF4-FFF2-40B4-BE49-F238E27FC236}">
                <a16:creationId xmlns:a16="http://schemas.microsoft.com/office/drawing/2014/main" id="{A94292B6-96E2-7049-A474-C48524F85BB3}"/>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2" name="Text Placeholder 9">
            <a:extLst>
              <a:ext uri="{FF2B5EF4-FFF2-40B4-BE49-F238E27FC236}">
                <a16:creationId xmlns:a16="http://schemas.microsoft.com/office/drawing/2014/main" id="{68688E13-4C08-1641-89BC-5A27CF6AB306}"/>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3" name="Text Placeholder 9">
            <a:extLst>
              <a:ext uri="{FF2B5EF4-FFF2-40B4-BE49-F238E27FC236}">
                <a16:creationId xmlns:a16="http://schemas.microsoft.com/office/drawing/2014/main" id="{A14D1DDF-C5B9-5045-8FBC-6D2111CC3C45}"/>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6" name="Text Placeholder 9">
            <a:extLst>
              <a:ext uri="{FF2B5EF4-FFF2-40B4-BE49-F238E27FC236}">
                <a16:creationId xmlns:a16="http://schemas.microsoft.com/office/drawing/2014/main" id="{8209411E-01BA-0346-A7CE-2AD6D37FF822}"/>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a:solidFill>
                  <a:schemeClr val="accent4"/>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2" name="Rectangle 1">
            <a:extLst>
              <a:ext uri="{FF2B5EF4-FFF2-40B4-BE49-F238E27FC236}">
                <a16:creationId xmlns:a16="http://schemas.microsoft.com/office/drawing/2014/main" id="{CFB9E52B-1F09-92B3-3D92-554CD1FC5554}"/>
              </a:ext>
            </a:extLst>
          </p:cNvPr>
          <p:cNvSpPr/>
          <p:nvPr userDrawn="1"/>
        </p:nvSpPr>
        <p:spPr>
          <a:xfrm>
            <a:off x="10058400" y="5627078"/>
            <a:ext cx="2133600" cy="123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1B3C671-EE5E-A844-F6FC-78557E3D2E1B}"/>
              </a:ext>
            </a:extLst>
          </p:cNvPr>
          <p:cNvPicPr>
            <a:picLocks noChangeAspect="1"/>
          </p:cNvPicPr>
          <p:nvPr userDrawn="1"/>
        </p:nvPicPr>
        <p:blipFill>
          <a:blip r:embed="rId2"/>
          <a:stretch>
            <a:fillRect/>
          </a:stretch>
        </p:blipFill>
        <p:spPr>
          <a:xfrm>
            <a:off x="10304037" y="5976595"/>
            <a:ext cx="1225026" cy="281756"/>
          </a:xfrm>
          <a:prstGeom prst="rect">
            <a:avLst/>
          </a:prstGeom>
        </p:spPr>
      </p:pic>
    </p:spTree>
    <p:extLst>
      <p:ext uri="{BB962C8B-B14F-4D97-AF65-F5344CB8AC3E}">
        <p14:creationId xmlns:p14="http://schemas.microsoft.com/office/powerpoint/2010/main" val="1692160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ral_Heading + 4 Column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2841CD-67B2-AA4B-B8F2-534600BB1A16}"/>
              </a:ext>
            </a:extLst>
          </p:cNvPr>
          <p:cNvSpPr/>
          <p:nvPr userDrawn="1"/>
        </p:nvSpPr>
        <p:spPr>
          <a:xfrm>
            <a:off x="0" y="0"/>
            <a:ext cx="12192000" cy="6858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 name="Text Placeholder 7">
            <a:extLst>
              <a:ext uri="{FF2B5EF4-FFF2-40B4-BE49-F238E27FC236}">
                <a16:creationId xmlns:a16="http://schemas.microsoft.com/office/drawing/2014/main" id="{061D02B8-7A00-B449-8269-EC219B2C4A9A}"/>
              </a:ext>
            </a:extLst>
          </p:cNvPr>
          <p:cNvSpPr>
            <a:spLocks noGrp="1"/>
          </p:cNvSpPr>
          <p:nvPr>
            <p:ph type="body" sz="quarter" idx="13" hasCustomPrompt="1"/>
          </p:nvPr>
        </p:nvSpPr>
        <p:spPr>
          <a:xfrm>
            <a:off x="679205" y="748843"/>
            <a:ext cx="6038118" cy="1220634"/>
          </a:xfrm>
          <a:prstGeom prst="rect">
            <a:avLst/>
          </a:prstGeom>
        </p:spPr>
        <p:txBody>
          <a:bodyPr anchor="t"/>
          <a:lstStyle>
            <a:lvl1pPr>
              <a:defRPr sz="4000" b="1" i="0">
                <a:solidFill>
                  <a:schemeClr val="accent6"/>
                </a:solidFill>
                <a:latin typeface="Balgin SemiBold" pitchFamily="2" charset="77"/>
                <a:cs typeface="Arial Black" panose="020B0604020202020204" pitchFamily="34" charset="0"/>
              </a:defRPr>
            </a:lvl1pPr>
          </a:lstStyle>
          <a:p>
            <a:pPr lvl="0"/>
            <a:r>
              <a:rPr lang="en-US" dirty="0"/>
              <a:t>Main headline for two lines</a:t>
            </a:r>
          </a:p>
        </p:txBody>
      </p:sp>
      <p:sp>
        <p:nvSpPr>
          <p:cNvPr id="17" name="Picture Placeholder 16">
            <a:extLst>
              <a:ext uri="{FF2B5EF4-FFF2-40B4-BE49-F238E27FC236}">
                <a16:creationId xmlns:a16="http://schemas.microsoft.com/office/drawing/2014/main" id="{6CDC3CE4-21EC-AB49-9084-18A92991549D}"/>
              </a:ext>
            </a:extLst>
          </p:cNvPr>
          <p:cNvSpPr>
            <a:spLocks noGrp="1"/>
          </p:cNvSpPr>
          <p:nvPr>
            <p:ph type="pic" sz="quarter" idx="17" hasCustomPrompt="1"/>
          </p:nvPr>
        </p:nvSpPr>
        <p:spPr>
          <a:xfrm>
            <a:off x="3997573" y="2754434"/>
            <a:ext cx="1323975" cy="1138238"/>
          </a:xfrm>
          <a:prstGeom prst="rect">
            <a:avLst/>
          </a:prstGeom>
        </p:spPr>
        <p:txBody>
          <a:bodyPr/>
          <a:lstStyle>
            <a:lvl1pPr>
              <a:defRPr>
                <a:solidFill>
                  <a:schemeClr val="bg1"/>
                </a:solidFill>
              </a:defRPr>
            </a:lvl1pPr>
          </a:lstStyle>
          <a:p>
            <a:r>
              <a:rPr lang="en-US" dirty="0"/>
              <a:t>Icon</a:t>
            </a:r>
          </a:p>
        </p:txBody>
      </p:sp>
      <p:sp>
        <p:nvSpPr>
          <p:cNvPr id="18" name="Picture Placeholder 16">
            <a:extLst>
              <a:ext uri="{FF2B5EF4-FFF2-40B4-BE49-F238E27FC236}">
                <a16:creationId xmlns:a16="http://schemas.microsoft.com/office/drawing/2014/main" id="{AE21B215-3788-A840-BBD4-35558EBB6F26}"/>
              </a:ext>
            </a:extLst>
          </p:cNvPr>
          <p:cNvSpPr>
            <a:spLocks noGrp="1"/>
          </p:cNvSpPr>
          <p:nvPr>
            <p:ph type="pic" sz="quarter" idx="18" hasCustomPrompt="1"/>
          </p:nvPr>
        </p:nvSpPr>
        <p:spPr>
          <a:xfrm>
            <a:off x="6840783" y="2754434"/>
            <a:ext cx="1323975" cy="1138238"/>
          </a:xfrm>
          <a:prstGeom prst="rect">
            <a:avLst/>
          </a:prstGeom>
        </p:spPr>
        <p:txBody>
          <a:bodyPr/>
          <a:lstStyle>
            <a:lvl1pPr>
              <a:defRPr>
                <a:solidFill>
                  <a:schemeClr val="bg1"/>
                </a:solidFill>
              </a:defRPr>
            </a:lvl1pPr>
          </a:lstStyle>
          <a:p>
            <a:r>
              <a:rPr lang="en-US" dirty="0"/>
              <a:t>Icon</a:t>
            </a:r>
          </a:p>
        </p:txBody>
      </p:sp>
      <p:sp>
        <p:nvSpPr>
          <p:cNvPr id="19" name="Picture Placeholder 16">
            <a:extLst>
              <a:ext uri="{FF2B5EF4-FFF2-40B4-BE49-F238E27FC236}">
                <a16:creationId xmlns:a16="http://schemas.microsoft.com/office/drawing/2014/main" id="{1E0396CF-3893-4D46-A31A-039C5CB095A2}"/>
              </a:ext>
            </a:extLst>
          </p:cNvPr>
          <p:cNvSpPr>
            <a:spLocks noGrp="1"/>
          </p:cNvSpPr>
          <p:nvPr>
            <p:ph type="pic" sz="quarter" idx="19" hasCustomPrompt="1"/>
          </p:nvPr>
        </p:nvSpPr>
        <p:spPr>
          <a:xfrm>
            <a:off x="9578486" y="2754434"/>
            <a:ext cx="1323975" cy="1138238"/>
          </a:xfrm>
          <a:prstGeom prst="rect">
            <a:avLst/>
          </a:prstGeom>
        </p:spPr>
        <p:txBody>
          <a:bodyPr/>
          <a:lstStyle>
            <a:lvl1pPr>
              <a:defRPr>
                <a:solidFill>
                  <a:schemeClr val="bg1"/>
                </a:solidFill>
              </a:defRPr>
            </a:lvl1pPr>
          </a:lstStyle>
          <a:p>
            <a:r>
              <a:rPr lang="en-US" dirty="0"/>
              <a:t>Icon</a:t>
            </a:r>
          </a:p>
        </p:txBody>
      </p:sp>
      <p:sp>
        <p:nvSpPr>
          <p:cNvPr id="23" name="Picture Placeholder 16">
            <a:extLst>
              <a:ext uri="{FF2B5EF4-FFF2-40B4-BE49-F238E27FC236}">
                <a16:creationId xmlns:a16="http://schemas.microsoft.com/office/drawing/2014/main" id="{CB235AA1-49D8-704A-A3BE-203AB337D015}"/>
              </a:ext>
            </a:extLst>
          </p:cNvPr>
          <p:cNvSpPr>
            <a:spLocks noGrp="1"/>
          </p:cNvSpPr>
          <p:nvPr>
            <p:ph type="pic" sz="quarter" idx="21" hasCustomPrompt="1"/>
          </p:nvPr>
        </p:nvSpPr>
        <p:spPr>
          <a:xfrm>
            <a:off x="1208210" y="2754434"/>
            <a:ext cx="1323975" cy="1138238"/>
          </a:xfrm>
          <a:prstGeom prst="rect">
            <a:avLst/>
          </a:prstGeom>
        </p:spPr>
        <p:txBody>
          <a:bodyPr/>
          <a:lstStyle>
            <a:lvl1pPr>
              <a:defRPr>
                <a:solidFill>
                  <a:schemeClr val="bg1"/>
                </a:solidFill>
              </a:defRPr>
            </a:lvl1pPr>
          </a:lstStyle>
          <a:p>
            <a:r>
              <a:rPr lang="en-US" dirty="0"/>
              <a:t>Icon</a:t>
            </a:r>
          </a:p>
        </p:txBody>
      </p:sp>
      <p:sp>
        <p:nvSpPr>
          <p:cNvPr id="11" name="Text Placeholder 9">
            <a:extLst>
              <a:ext uri="{FF2B5EF4-FFF2-40B4-BE49-F238E27FC236}">
                <a16:creationId xmlns:a16="http://schemas.microsoft.com/office/drawing/2014/main" id="{A94292B6-96E2-7049-A474-C48524F85BB3}"/>
              </a:ext>
            </a:extLst>
          </p:cNvPr>
          <p:cNvSpPr>
            <a:spLocks noGrp="1"/>
          </p:cNvSpPr>
          <p:nvPr>
            <p:ph type="body" sz="quarter" idx="14" hasCustomPrompt="1"/>
          </p:nvPr>
        </p:nvSpPr>
        <p:spPr>
          <a:xfrm>
            <a:off x="3456845" y="4149603"/>
            <a:ext cx="2427410" cy="1266458"/>
          </a:xfrm>
          <a:prstGeom prst="rect">
            <a:avLst/>
          </a:prstGeom>
        </p:spPr>
        <p:txBody>
          <a:bodyPr/>
          <a:lstStyle>
            <a:lvl1pPr algn="ctr">
              <a:defRPr sz="16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2" name="Text Placeholder 9">
            <a:extLst>
              <a:ext uri="{FF2B5EF4-FFF2-40B4-BE49-F238E27FC236}">
                <a16:creationId xmlns:a16="http://schemas.microsoft.com/office/drawing/2014/main" id="{68688E13-4C08-1641-89BC-5A27CF6AB306}"/>
              </a:ext>
            </a:extLst>
          </p:cNvPr>
          <p:cNvSpPr>
            <a:spLocks noGrp="1"/>
          </p:cNvSpPr>
          <p:nvPr>
            <p:ph type="body" sz="quarter" idx="15" hasCustomPrompt="1"/>
          </p:nvPr>
        </p:nvSpPr>
        <p:spPr>
          <a:xfrm>
            <a:off x="6265621" y="4149603"/>
            <a:ext cx="2427410" cy="1266458"/>
          </a:xfrm>
          <a:prstGeom prst="rect">
            <a:avLst/>
          </a:prstGeom>
        </p:spPr>
        <p:txBody>
          <a:bodyPr/>
          <a:lstStyle>
            <a:lvl1pPr algn="ctr">
              <a:defRPr sz="16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3" name="Text Placeholder 9">
            <a:extLst>
              <a:ext uri="{FF2B5EF4-FFF2-40B4-BE49-F238E27FC236}">
                <a16:creationId xmlns:a16="http://schemas.microsoft.com/office/drawing/2014/main" id="{A14D1DDF-C5B9-5045-8FBC-6D2111CC3C45}"/>
              </a:ext>
            </a:extLst>
          </p:cNvPr>
          <p:cNvSpPr>
            <a:spLocks noGrp="1"/>
          </p:cNvSpPr>
          <p:nvPr>
            <p:ph type="body" sz="quarter" idx="16" hasCustomPrompt="1"/>
          </p:nvPr>
        </p:nvSpPr>
        <p:spPr>
          <a:xfrm>
            <a:off x="9074397" y="4149603"/>
            <a:ext cx="2427410" cy="1266458"/>
          </a:xfrm>
          <a:prstGeom prst="rect">
            <a:avLst/>
          </a:prstGeom>
        </p:spPr>
        <p:txBody>
          <a:bodyPr/>
          <a:lstStyle>
            <a:lvl1pPr algn="ctr">
              <a:defRPr sz="16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
        <p:nvSpPr>
          <p:cNvPr id="16" name="Text Placeholder 9">
            <a:extLst>
              <a:ext uri="{FF2B5EF4-FFF2-40B4-BE49-F238E27FC236}">
                <a16:creationId xmlns:a16="http://schemas.microsoft.com/office/drawing/2014/main" id="{8209411E-01BA-0346-A7CE-2AD6D37FF822}"/>
              </a:ext>
            </a:extLst>
          </p:cNvPr>
          <p:cNvSpPr>
            <a:spLocks noGrp="1"/>
          </p:cNvSpPr>
          <p:nvPr>
            <p:ph type="body" sz="quarter" idx="20" hasCustomPrompt="1"/>
          </p:nvPr>
        </p:nvSpPr>
        <p:spPr>
          <a:xfrm>
            <a:off x="667482" y="4149603"/>
            <a:ext cx="2427410" cy="1266458"/>
          </a:xfrm>
          <a:prstGeom prst="rect">
            <a:avLst/>
          </a:prstGeom>
        </p:spPr>
        <p:txBody>
          <a:bodyPr/>
          <a:lstStyle>
            <a:lvl1pPr algn="ctr">
              <a:defRPr sz="1600">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a:t>
            </a:r>
          </a:p>
        </p:txBody>
      </p:sp>
    </p:spTree>
    <p:extLst>
      <p:ext uri="{BB962C8B-B14F-4D97-AF65-F5344CB8AC3E}">
        <p14:creationId xmlns:p14="http://schemas.microsoft.com/office/powerpoint/2010/main" val="3872821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7E5964-E1A1-294C-AA30-975CDBDDE31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201168" y="-128588"/>
            <a:ext cx="11990832" cy="6990263"/>
          </a:xfrm>
          <a:prstGeom prst="rect">
            <a:avLst/>
          </a:prstGeom>
        </p:spPr>
      </p:pic>
      <p:sp>
        <p:nvSpPr>
          <p:cNvPr id="10" name="Freeform 9">
            <a:extLst>
              <a:ext uri="{FF2B5EF4-FFF2-40B4-BE49-F238E27FC236}">
                <a16:creationId xmlns:a16="http://schemas.microsoft.com/office/drawing/2014/main" id="{9BB85612-8228-9B4B-8152-315E5D05852F}"/>
              </a:ext>
            </a:extLst>
          </p:cNvPr>
          <p:cNvSpPr/>
          <p:nvPr userDrawn="1"/>
        </p:nvSpPr>
        <p:spPr>
          <a:xfrm rot="13500000">
            <a:off x="-2192298" y="115920"/>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5240949" cy="2052972"/>
          </a:xfrm>
          <a:prstGeom prst="rect">
            <a:avLst/>
          </a:prstGeom>
        </p:spPr>
        <p:txBody>
          <a:bodyPr anchor="b"/>
          <a:lstStyle>
            <a:lvl1pPr>
              <a:defRPr sz="4000" b="1" i="0">
                <a:solidFill>
                  <a:schemeClr val="accent1"/>
                </a:solidFill>
                <a:latin typeface="Balgin SemiBold" pitchFamily="2" charset="77"/>
                <a:cs typeface="Arial Black" panose="020B0604020202020204" pitchFamily="34" charset="0"/>
              </a:defRPr>
            </a:lvl1pPr>
          </a:lstStyle>
          <a:p>
            <a:pPr lvl="0"/>
            <a:r>
              <a:rPr lang="en-US" dirty="0"/>
              <a:t>Thank you</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err="1"/>
              <a:t>Tuturu.co.nz</a:t>
            </a:r>
            <a:endParaRPr lang="en-US" dirty="0"/>
          </a:p>
        </p:txBody>
      </p:sp>
      <p:pic>
        <p:nvPicPr>
          <p:cNvPr id="3" name="Picture 2">
            <a:extLst>
              <a:ext uri="{FF2B5EF4-FFF2-40B4-BE49-F238E27FC236}">
                <a16:creationId xmlns:a16="http://schemas.microsoft.com/office/drawing/2014/main" id="{F425691F-7BF3-843E-5345-FF6EB069BC16}"/>
              </a:ext>
            </a:extLst>
          </p:cNvPr>
          <p:cNvPicPr>
            <a:picLocks noChangeAspect="1"/>
          </p:cNvPicPr>
          <p:nvPr userDrawn="1"/>
        </p:nvPicPr>
        <p:blipFill>
          <a:blip r:embed="rId3"/>
          <a:stretch>
            <a:fillRect/>
          </a:stretch>
        </p:blipFill>
        <p:spPr>
          <a:xfrm>
            <a:off x="679205" y="5978465"/>
            <a:ext cx="1216894" cy="279885"/>
          </a:xfrm>
          <a:prstGeom prst="rect">
            <a:avLst/>
          </a:prstGeom>
        </p:spPr>
      </p:pic>
    </p:spTree>
    <p:extLst>
      <p:ext uri="{BB962C8B-B14F-4D97-AF65-F5344CB8AC3E}">
        <p14:creationId xmlns:p14="http://schemas.microsoft.com/office/powerpoint/2010/main" val="2190818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7E5964-E1A1-294C-AA30-975CDBDDE31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201168" y="-128588"/>
            <a:ext cx="11990832" cy="6990263"/>
          </a:xfrm>
          <a:prstGeom prst="rect">
            <a:avLst/>
          </a:prstGeom>
        </p:spPr>
      </p:pic>
      <p:sp>
        <p:nvSpPr>
          <p:cNvPr id="10" name="Freeform 9">
            <a:extLst>
              <a:ext uri="{FF2B5EF4-FFF2-40B4-BE49-F238E27FC236}">
                <a16:creationId xmlns:a16="http://schemas.microsoft.com/office/drawing/2014/main" id="{9BB85612-8228-9B4B-8152-315E5D05852F}"/>
              </a:ext>
            </a:extLst>
          </p:cNvPr>
          <p:cNvSpPr/>
          <p:nvPr userDrawn="1"/>
        </p:nvSpPr>
        <p:spPr>
          <a:xfrm rot="13500000">
            <a:off x="-2192298" y="115920"/>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5240949" cy="2052972"/>
          </a:xfrm>
          <a:prstGeom prst="rect">
            <a:avLst/>
          </a:prstGeom>
        </p:spPr>
        <p:txBody>
          <a:bodyPr anchor="b"/>
          <a:lstStyle>
            <a:lvl1pPr>
              <a:defRPr sz="4000" b="1" i="0">
                <a:solidFill>
                  <a:schemeClr val="accent3"/>
                </a:solidFill>
                <a:latin typeface="Balgin SemiBold" pitchFamily="2" charset="77"/>
                <a:cs typeface="Arial Black" panose="020B0604020202020204" pitchFamily="34" charset="0"/>
              </a:defRPr>
            </a:lvl1pPr>
          </a:lstStyle>
          <a:p>
            <a:pPr lvl="0"/>
            <a:r>
              <a:rPr lang="en-US" dirty="0"/>
              <a:t>Thank you</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accent6"/>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err="1"/>
              <a:t>Tuturu.co.nz</a:t>
            </a:r>
            <a:endParaRPr lang="en-US" dirty="0"/>
          </a:p>
        </p:txBody>
      </p:sp>
      <p:pic>
        <p:nvPicPr>
          <p:cNvPr id="5" name="Picture 4">
            <a:extLst>
              <a:ext uri="{FF2B5EF4-FFF2-40B4-BE49-F238E27FC236}">
                <a16:creationId xmlns:a16="http://schemas.microsoft.com/office/drawing/2014/main" id="{2D133114-A6B9-FEDA-0452-91DA37E77E0C}"/>
              </a:ext>
            </a:extLst>
          </p:cNvPr>
          <p:cNvPicPr>
            <a:picLocks noChangeAspect="1"/>
          </p:cNvPicPr>
          <p:nvPr userDrawn="1"/>
        </p:nvPicPr>
        <p:blipFill>
          <a:blip r:embed="rId3"/>
          <a:stretch>
            <a:fillRect/>
          </a:stretch>
        </p:blipFill>
        <p:spPr>
          <a:xfrm>
            <a:off x="679205" y="5976594"/>
            <a:ext cx="1225022" cy="281755"/>
          </a:xfrm>
          <a:prstGeom prst="rect">
            <a:avLst/>
          </a:prstGeom>
        </p:spPr>
      </p:pic>
    </p:spTree>
    <p:extLst>
      <p:ext uri="{BB962C8B-B14F-4D97-AF65-F5344CB8AC3E}">
        <p14:creationId xmlns:p14="http://schemas.microsoft.com/office/powerpoint/2010/main" val="3861489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360A1E-1488-3C2B-EF7B-48F1A897AA80}"/>
              </a:ext>
            </a:extLst>
          </p:cNvPr>
          <p:cNvSpPr>
            <a:spLocks noGrp="1"/>
          </p:cNvSpPr>
          <p:nvPr>
            <p:ph type="pic" sz="quarter" idx="15" hasCustomPrompt="1"/>
          </p:nvPr>
        </p:nvSpPr>
        <p:spPr>
          <a:xfrm>
            <a:off x="5310188" y="-153988"/>
            <a:ext cx="6881812" cy="7011988"/>
          </a:xfrm>
          <a:prstGeom prst="rect">
            <a:avLst/>
          </a:prstGeom>
        </p:spPr>
        <p:txBody>
          <a:bodyPr/>
          <a:lstStyle/>
          <a:p>
            <a:r>
              <a:rPr lang="en-US" dirty="0"/>
              <a:t>Add picture</a:t>
            </a:r>
          </a:p>
          <a:p>
            <a:endParaRPr lang="en-US" dirty="0"/>
          </a:p>
        </p:txBody>
      </p:sp>
      <p:sp>
        <p:nvSpPr>
          <p:cNvPr id="10" name="Freeform 9">
            <a:extLst>
              <a:ext uri="{FF2B5EF4-FFF2-40B4-BE49-F238E27FC236}">
                <a16:creationId xmlns:a16="http://schemas.microsoft.com/office/drawing/2014/main" id="{9BB85612-8228-9B4B-8152-315E5D05852F}"/>
              </a:ext>
            </a:extLst>
          </p:cNvPr>
          <p:cNvSpPr/>
          <p:nvPr userDrawn="1"/>
        </p:nvSpPr>
        <p:spPr>
          <a:xfrm rot="13500000">
            <a:off x="-2192298" y="115920"/>
            <a:ext cx="6471370" cy="6567097"/>
          </a:xfrm>
          <a:custGeom>
            <a:avLst/>
            <a:gdLst>
              <a:gd name="connsiteX0" fmla="*/ 8130724 w 8130724"/>
              <a:gd name="connsiteY0" fmla="*/ 8130724 h 8130724"/>
              <a:gd name="connsiteX1" fmla="*/ 0 w 8130724"/>
              <a:gd name="connsiteY1" fmla="*/ 8130724 h 8130724"/>
              <a:gd name="connsiteX2" fmla="*/ 0 w 8130724"/>
              <a:gd name="connsiteY2" fmla="*/ 0 h 8130724"/>
              <a:gd name="connsiteX3" fmla="*/ 1494129 w 8130724"/>
              <a:gd name="connsiteY3" fmla="*/ 1494129 h 8130724"/>
              <a:gd name="connsiteX4" fmla="*/ 2653902 w 8130724"/>
              <a:gd name="connsiteY4" fmla="*/ 334356 h 8130724"/>
              <a:gd name="connsiteX5" fmla="*/ 7796368 w 8130724"/>
              <a:gd name="connsiteY5" fmla="*/ 5476822 h 8130724"/>
              <a:gd name="connsiteX6" fmla="*/ 6636595 w 8130724"/>
              <a:gd name="connsiteY6" fmla="*/ 6636595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636595 w 7796368"/>
              <a:gd name="connsiteY6" fmla="*/ 6636595 h 8130724"/>
              <a:gd name="connsiteX7" fmla="*/ 4841115 w 7796368"/>
              <a:gd name="connsiteY7" fmla="*/ 8108037 h 8130724"/>
              <a:gd name="connsiteX0" fmla="*/ 4841115 w 7796368"/>
              <a:gd name="connsiteY0" fmla="*/ 8108037 h 8130724"/>
              <a:gd name="connsiteX1" fmla="*/ 0 w 7796368"/>
              <a:gd name="connsiteY1" fmla="*/ 8130724 h 8130724"/>
              <a:gd name="connsiteX2" fmla="*/ 0 w 7796368"/>
              <a:gd name="connsiteY2" fmla="*/ 0 h 8130724"/>
              <a:gd name="connsiteX3" fmla="*/ 1494129 w 7796368"/>
              <a:gd name="connsiteY3" fmla="*/ 1494129 h 8130724"/>
              <a:gd name="connsiteX4" fmla="*/ 2653902 w 7796368"/>
              <a:gd name="connsiteY4" fmla="*/ 334356 h 8130724"/>
              <a:gd name="connsiteX5" fmla="*/ 7796368 w 7796368"/>
              <a:gd name="connsiteY5" fmla="*/ 5476822 h 8130724"/>
              <a:gd name="connsiteX6" fmla="*/ 6557190 w 7796368"/>
              <a:gd name="connsiteY6" fmla="*/ 6489130 h 8130724"/>
              <a:gd name="connsiteX7" fmla="*/ 4841115 w 7796368"/>
              <a:gd name="connsiteY7" fmla="*/ 8108037 h 8130724"/>
              <a:gd name="connsiteX0" fmla="*/ 484111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84111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705620"/>
              <a:gd name="connsiteY0" fmla="*/ 8108037 h 8130724"/>
              <a:gd name="connsiteX1" fmla="*/ 0 w 7705620"/>
              <a:gd name="connsiteY1" fmla="*/ 8130724 h 8130724"/>
              <a:gd name="connsiteX2" fmla="*/ 0 w 7705620"/>
              <a:gd name="connsiteY2" fmla="*/ 0 h 8130724"/>
              <a:gd name="connsiteX3" fmla="*/ 1494129 w 7705620"/>
              <a:gd name="connsiteY3" fmla="*/ 1494129 h 8130724"/>
              <a:gd name="connsiteX4" fmla="*/ 2653902 w 7705620"/>
              <a:gd name="connsiteY4" fmla="*/ 334356 h 8130724"/>
              <a:gd name="connsiteX5" fmla="*/ 7705620 w 7705620"/>
              <a:gd name="connsiteY5" fmla="*/ 5386074 h 8130724"/>
              <a:gd name="connsiteX6" fmla="*/ 6557190 w 7705620"/>
              <a:gd name="connsiteY6" fmla="*/ 6489130 h 8130724"/>
              <a:gd name="connsiteX7" fmla="*/ 4909175 w 7705620"/>
              <a:gd name="connsiteY7" fmla="*/ 8108037 h 8130724"/>
              <a:gd name="connsiteX0" fmla="*/ 4909175 w 7671590"/>
              <a:gd name="connsiteY0" fmla="*/ 8108037 h 8130724"/>
              <a:gd name="connsiteX1" fmla="*/ 0 w 7671590"/>
              <a:gd name="connsiteY1" fmla="*/ 8130724 h 8130724"/>
              <a:gd name="connsiteX2" fmla="*/ 0 w 7671590"/>
              <a:gd name="connsiteY2" fmla="*/ 0 h 8130724"/>
              <a:gd name="connsiteX3" fmla="*/ 1494129 w 7671590"/>
              <a:gd name="connsiteY3" fmla="*/ 1494129 h 8130724"/>
              <a:gd name="connsiteX4" fmla="*/ 2653902 w 7671590"/>
              <a:gd name="connsiteY4" fmla="*/ 334356 h 8130724"/>
              <a:gd name="connsiteX5" fmla="*/ 7671590 w 7671590"/>
              <a:gd name="connsiteY5" fmla="*/ 5374730 h 8130724"/>
              <a:gd name="connsiteX6" fmla="*/ 6557190 w 7671590"/>
              <a:gd name="connsiteY6" fmla="*/ 6489130 h 8130724"/>
              <a:gd name="connsiteX7" fmla="*/ 4909175 w 7671590"/>
              <a:gd name="connsiteY7" fmla="*/ 8108037 h 8130724"/>
              <a:gd name="connsiteX0" fmla="*/ 4909175 w 7671590"/>
              <a:gd name="connsiteY0" fmla="*/ 7773681 h 7796368"/>
              <a:gd name="connsiteX1" fmla="*/ 0 w 7671590"/>
              <a:gd name="connsiteY1" fmla="*/ 7796368 h 7796368"/>
              <a:gd name="connsiteX2" fmla="*/ 0 w 7671590"/>
              <a:gd name="connsiteY2" fmla="*/ 2637636 h 7796368"/>
              <a:gd name="connsiteX3" fmla="*/ 1494129 w 7671590"/>
              <a:gd name="connsiteY3" fmla="*/ 1159773 h 7796368"/>
              <a:gd name="connsiteX4" fmla="*/ 2653902 w 7671590"/>
              <a:gd name="connsiteY4" fmla="*/ 0 h 7796368"/>
              <a:gd name="connsiteX5" fmla="*/ 7671590 w 7671590"/>
              <a:gd name="connsiteY5" fmla="*/ 5040374 h 7796368"/>
              <a:gd name="connsiteX6" fmla="*/ 6557190 w 7671590"/>
              <a:gd name="connsiteY6" fmla="*/ 6154774 h 7796368"/>
              <a:gd name="connsiteX7" fmla="*/ 4909175 w 7671590"/>
              <a:gd name="connsiteY7" fmla="*/ 7773681 h 7796368"/>
              <a:gd name="connsiteX0" fmla="*/ 4909175 w 8193390"/>
              <a:gd name="connsiteY0" fmla="*/ 7773681 h 7796368"/>
              <a:gd name="connsiteX1" fmla="*/ 0 w 8193390"/>
              <a:gd name="connsiteY1" fmla="*/ 7796368 h 7796368"/>
              <a:gd name="connsiteX2" fmla="*/ 0 w 8193390"/>
              <a:gd name="connsiteY2" fmla="*/ 2637636 h 7796368"/>
              <a:gd name="connsiteX3" fmla="*/ 1494129 w 8193390"/>
              <a:gd name="connsiteY3" fmla="*/ 1159773 h 7796368"/>
              <a:gd name="connsiteX4" fmla="*/ 2653902 w 8193390"/>
              <a:gd name="connsiteY4" fmla="*/ 0 h 7796368"/>
              <a:gd name="connsiteX5" fmla="*/ 8193390 w 8193390"/>
              <a:gd name="connsiteY5" fmla="*/ 4495887 h 7796368"/>
              <a:gd name="connsiteX6" fmla="*/ 6557190 w 8193390"/>
              <a:gd name="connsiteY6" fmla="*/ 6154774 h 7796368"/>
              <a:gd name="connsiteX7" fmla="*/ 4909175 w 8193390"/>
              <a:gd name="connsiteY7" fmla="*/ 7773681 h 7796368"/>
              <a:gd name="connsiteX0" fmla="*/ 4909175 w 8193390"/>
              <a:gd name="connsiteY0" fmla="*/ 8250106 h 8272793"/>
              <a:gd name="connsiteX1" fmla="*/ 0 w 8193390"/>
              <a:gd name="connsiteY1" fmla="*/ 8272793 h 8272793"/>
              <a:gd name="connsiteX2" fmla="*/ 0 w 8193390"/>
              <a:gd name="connsiteY2" fmla="*/ 3114061 h 8272793"/>
              <a:gd name="connsiteX3" fmla="*/ 1494129 w 8193390"/>
              <a:gd name="connsiteY3" fmla="*/ 1636198 h 8272793"/>
              <a:gd name="connsiteX4" fmla="*/ 3175701 w 8193390"/>
              <a:gd name="connsiteY4" fmla="*/ 0 h 8272793"/>
              <a:gd name="connsiteX5" fmla="*/ 8193390 w 8193390"/>
              <a:gd name="connsiteY5" fmla="*/ 4972312 h 8272793"/>
              <a:gd name="connsiteX6" fmla="*/ 6557190 w 8193390"/>
              <a:gd name="connsiteY6" fmla="*/ 6631199 h 8272793"/>
              <a:gd name="connsiteX7" fmla="*/ 4909175 w 8193390"/>
              <a:gd name="connsiteY7" fmla="*/ 8250106 h 8272793"/>
              <a:gd name="connsiteX0" fmla="*/ 4909175 w 8295482"/>
              <a:gd name="connsiteY0" fmla="*/ 8250106 h 8272793"/>
              <a:gd name="connsiteX1" fmla="*/ 0 w 8295482"/>
              <a:gd name="connsiteY1" fmla="*/ 8272793 h 8272793"/>
              <a:gd name="connsiteX2" fmla="*/ 0 w 8295482"/>
              <a:gd name="connsiteY2" fmla="*/ 3114061 h 8272793"/>
              <a:gd name="connsiteX3" fmla="*/ 1494129 w 8295482"/>
              <a:gd name="connsiteY3" fmla="*/ 1636198 h 8272793"/>
              <a:gd name="connsiteX4" fmla="*/ 3175701 w 8295482"/>
              <a:gd name="connsiteY4" fmla="*/ 0 h 8272793"/>
              <a:gd name="connsiteX5" fmla="*/ 8295482 w 8295482"/>
              <a:gd name="connsiteY5" fmla="*/ 4847533 h 8272793"/>
              <a:gd name="connsiteX6" fmla="*/ 6557190 w 8295482"/>
              <a:gd name="connsiteY6" fmla="*/ 6631199 h 8272793"/>
              <a:gd name="connsiteX7" fmla="*/ 4909175 w 8295482"/>
              <a:gd name="connsiteY7" fmla="*/ 8250106 h 8272793"/>
              <a:gd name="connsiteX0" fmla="*/ 4909175 w 8295482"/>
              <a:gd name="connsiteY0" fmla="*/ 8374885 h 8397572"/>
              <a:gd name="connsiteX1" fmla="*/ 0 w 8295482"/>
              <a:gd name="connsiteY1" fmla="*/ 8397572 h 8397572"/>
              <a:gd name="connsiteX2" fmla="*/ 0 w 8295482"/>
              <a:gd name="connsiteY2" fmla="*/ 3238840 h 8397572"/>
              <a:gd name="connsiteX3" fmla="*/ 1494129 w 8295482"/>
              <a:gd name="connsiteY3" fmla="*/ 1760977 h 8397572"/>
              <a:gd name="connsiteX4" fmla="*/ 3300479 w 8295482"/>
              <a:gd name="connsiteY4" fmla="*/ 0 h 8397572"/>
              <a:gd name="connsiteX5" fmla="*/ 8295482 w 8295482"/>
              <a:gd name="connsiteY5" fmla="*/ 4972312 h 8397572"/>
              <a:gd name="connsiteX6" fmla="*/ 6557190 w 8295482"/>
              <a:gd name="connsiteY6" fmla="*/ 6755978 h 8397572"/>
              <a:gd name="connsiteX7" fmla="*/ 4909175 w 8295482"/>
              <a:gd name="connsiteY7" fmla="*/ 8374885 h 8397572"/>
              <a:gd name="connsiteX0" fmla="*/ 4909175 w 8295482"/>
              <a:gd name="connsiteY0" fmla="*/ 7237386 h 7260073"/>
              <a:gd name="connsiteX1" fmla="*/ 0 w 8295482"/>
              <a:gd name="connsiteY1" fmla="*/ 7260073 h 7260073"/>
              <a:gd name="connsiteX2" fmla="*/ 0 w 8295482"/>
              <a:gd name="connsiteY2" fmla="*/ 2101341 h 7260073"/>
              <a:gd name="connsiteX3" fmla="*/ 1494129 w 8295482"/>
              <a:gd name="connsiteY3" fmla="*/ 623478 h 7260073"/>
              <a:gd name="connsiteX4" fmla="*/ 2139033 w 8295482"/>
              <a:gd name="connsiteY4" fmla="*/ 0 h 7260073"/>
              <a:gd name="connsiteX5" fmla="*/ 8295482 w 8295482"/>
              <a:gd name="connsiteY5" fmla="*/ 3834813 h 7260073"/>
              <a:gd name="connsiteX6" fmla="*/ 6557190 w 8295482"/>
              <a:gd name="connsiteY6" fmla="*/ 5618479 h 7260073"/>
              <a:gd name="connsiteX7" fmla="*/ 4909175 w 8295482"/>
              <a:gd name="connsiteY7" fmla="*/ 7237386 h 7260073"/>
              <a:gd name="connsiteX0" fmla="*/ 4909175 w 7157984"/>
              <a:gd name="connsiteY0" fmla="*/ 7237386 h 7260073"/>
              <a:gd name="connsiteX1" fmla="*/ 0 w 7157984"/>
              <a:gd name="connsiteY1" fmla="*/ 7260073 h 7260073"/>
              <a:gd name="connsiteX2" fmla="*/ 0 w 7157984"/>
              <a:gd name="connsiteY2" fmla="*/ 2101341 h 7260073"/>
              <a:gd name="connsiteX3" fmla="*/ 1494129 w 7157984"/>
              <a:gd name="connsiteY3" fmla="*/ 623478 h 7260073"/>
              <a:gd name="connsiteX4" fmla="*/ 2139033 w 7157984"/>
              <a:gd name="connsiteY4" fmla="*/ 0 h 7260073"/>
              <a:gd name="connsiteX5" fmla="*/ 7157984 w 7157984"/>
              <a:gd name="connsiteY5" fmla="*/ 5068103 h 7260073"/>
              <a:gd name="connsiteX6" fmla="*/ 6557190 w 7157984"/>
              <a:gd name="connsiteY6" fmla="*/ 5618479 h 7260073"/>
              <a:gd name="connsiteX7" fmla="*/ 4909175 w 7157984"/>
              <a:gd name="connsiteY7" fmla="*/ 7237386 h 7260073"/>
              <a:gd name="connsiteX0" fmla="*/ 4909175 w 6966406"/>
              <a:gd name="connsiteY0" fmla="*/ 7237386 h 7260073"/>
              <a:gd name="connsiteX1" fmla="*/ 0 w 6966406"/>
              <a:gd name="connsiteY1" fmla="*/ 7260073 h 7260073"/>
              <a:gd name="connsiteX2" fmla="*/ 0 w 6966406"/>
              <a:gd name="connsiteY2" fmla="*/ 2101341 h 7260073"/>
              <a:gd name="connsiteX3" fmla="*/ 1494129 w 6966406"/>
              <a:gd name="connsiteY3" fmla="*/ 623478 h 7260073"/>
              <a:gd name="connsiteX4" fmla="*/ 2139033 w 6966406"/>
              <a:gd name="connsiteY4" fmla="*/ 0 h 7260073"/>
              <a:gd name="connsiteX5" fmla="*/ 6966406 w 6966406"/>
              <a:gd name="connsiteY5" fmla="*/ 5211787 h 7260073"/>
              <a:gd name="connsiteX6" fmla="*/ 6557190 w 6966406"/>
              <a:gd name="connsiteY6" fmla="*/ 5618479 h 7260073"/>
              <a:gd name="connsiteX7" fmla="*/ 4909175 w 6966406"/>
              <a:gd name="connsiteY7" fmla="*/ 7237386 h 7260073"/>
              <a:gd name="connsiteX0" fmla="*/ 4909175 w 6966406"/>
              <a:gd name="connsiteY0" fmla="*/ 7069755 h 7092442"/>
              <a:gd name="connsiteX1" fmla="*/ 0 w 6966406"/>
              <a:gd name="connsiteY1" fmla="*/ 7092442 h 7092442"/>
              <a:gd name="connsiteX2" fmla="*/ 0 w 6966406"/>
              <a:gd name="connsiteY2" fmla="*/ 1933710 h 7092442"/>
              <a:gd name="connsiteX3" fmla="*/ 1494129 w 6966406"/>
              <a:gd name="connsiteY3" fmla="*/ 455847 h 7092442"/>
              <a:gd name="connsiteX4" fmla="*/ 1947454 w 6966406"/>
              <a:gd name="connsiteY4" fmla="*/ 0 h 7092442"/>
              <a:gd name="connsiteX5" fmla="*/ 6966406 w 6966406"/>
              <a:gd name="connsiteY5" fmla="*/ 5044156 h 7092442"/>
              <a:gd name="connsiteX6" fmla="*/ 6557190 w 6966406"/>
              <a:gd name="connsiteY6" fmla="*/ 5450848 h 7092442"/>
              <a:gd name="connsiteX7" fmla="*/ 4909175 w 6966406"/>
              <a:gd name="connsiteY7" fmla="*/ 7069755 h 7092442"/>
              <a:gd name="connsiteX0" fmla="*/ 4909175 w 6703734"/>
              <a:gd name="connsiteY0" fmla="*/ 7069755 h 7092442"/>
              <a:gd name="connsiteX1" fmla="*/ 0 w 6703734"/>
              <a:gd name="connsiteY1" fmla="*/ 7092442 h 7092442"/>
              <a:gd name="connsiteX2" fmla="*/ 0 w 6703734"/>
              <a:gd name="connsiteY2" fmla="*/ 1933710 h 7092442"/>
              <a:gd name="connsiteX3" fmla="*/ 1494129 w 6703734"/>
              <a:gd name="connsiteY3" fmla="*/ 455847 h 7092442"/>
              <a:gd name="connsiteX4" fmla="*/ 1947454 w 6703734"/>
              <a:gd name="connsiteY4" fmla="*/ 0 h 7092442"/>
              <a:gd name="connsiteX5" fmla="*/ 6703734 w 6703734"/>
              <a:gd name="connsiteY5" fmla="*/ 5306828 h 7092442"/>
              <a:gd name="connsiteX6" fmla="*/ 6557190 w 6703734"/>
              <a:gd name="connsiteY6" fmla="*/ 5450848 h 7092442"/>
              <a:gd name="connsiteX7" fmla="*/ 4909175 w 6703734"/>
              <a:gd name="connsiteY7" fmla="*/ 7069755 h 7092442"/>
              <a:gd name="connsiteX0" fmla="*/ 4909175 w 6703734"/>
              <a:gd name="connsiteY0" fmla="*/ 6807082 h 6829769"/>
              <a:gd name="connsiteX1" fmla="*/ 0 w 6703734"/>
              <a:gd name="connsiteY1" fmla="*/ 6829769 h 6829769"/>
              <a:gd name="connsiteX2" fmla="*/ 0 w 6703734"/>
              <a:gd name="connsiteY2" fmla="*/ 1671037 h 6829769"/>
              <a:gd name="connsiteX3" fmla="*/ 1494129 w 6703734"/>
              <a:gd name="connsiteY3" fmla="*/ 193174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6557190 w 6703734"/>
              <a:gd name="connsiteY6" fmla="*/ 5188175 h 6829769"/>
              <a:gd name="connsiteX7" fmla="*/ 4909175 w 6703734"/>
              <a:gd name="connsiteY7" fmla="*/ 6807082 h 6829769"/>
              <a:gd name="connsiteX0" fmla="*/ 4909175 w 6703734"/>
              <a:gd name="connsiteY0" fmla="*/ 6807082 h 6829769"/>
              <a:gd name="connsiteX1" fmla="*/ 0 w 6703734"/>
              <a:gd name="connsiteY1" fmla="*/ 6829769 h 6829769"/>
              <a:gd name="connsiteX2" fmla="*/ 0 w 6703734"/>
              <a:gd name="connsiteY2" fmla="*/ 1671037 h 6829769"/>
              <a:gd name="connsiteX3" fmla="*/ 1079915 w 6703734"/>
              <a:gd name="connsiteY3" fmla="*/ 587183 h 6829769"/>
              <a:gd name="connsiteX4" fmla="*/ 1684781 w 6703734"/>
              <a:gd name="connsiteY4" fmla="*/ 0 h 6829769"/>
              <a:gd name="connsiteX5" fmla="*/ 6703734 w 6703734"/>
              <a:gd name="connsiteY5" fmla="*/ 5044155 h 6829769"/>
              <a:gd name="connsiteX6" fmla="*/ 5961125 w 6703734"/>
              <a:gd name="connsiteY6" fmla="*/ 5784240 h 6829769"/>
              <a:gd name="connsiteX7" fmla="*/ 4909175 w 6703734"/>
              <a:gd name="connsiteY7" fmla="*/ 6807082 h 6829769"/>
              <a:gd name="connsiteX0" fmla="*/ 4909175 w 6410753"/>
              <a:gd name="connsiteY0" fmla="*/ 6807082 h 6829769"/>
              <a:gd name="connsiteX1" fmla="*/ 0 w 6410753"/>
              <a:gd name="connsiteY1" fmla="*/ 6829769 h 6829769"/>
              <a:gd name="connsiteX2" fmla="*/ 0 w 6410753"/>
              <a:gd name="connsiteY2" fmla="*/ 1671037 h 6829769"/>
              <a:gd name="connsiteX3" fmla="*/ 1079915 w 6410753"/>
              <a:gd name="connsiteY3" fmla="*/ 587183 h 6829769"/>
              <a:gd name="connsiteX4" fmla="*/ 1684781 w 6410753"/>
              <a:gd name="connsiteY4" fmla="*/ 0 h 6829769"/>
              <a:gd name="connsiteX5" fmla="*/ 6410753 w 6410753"/>
              <a:gd name="connsiteY5" fmla="*/ 5316931 h 6829769"/>
              <a:gd name="connsiteX6" fmla="*/ 5961125 w 6410753"/>
              <a:gd name="connsiteY6" fmla="*/ 5784240 h 6829769"/>
              <a:gd name="connsiteX7" fmla="*/ 4909175 w 6410753"/>
              <a:gd name="connsiteY7" fmla="*/ 6807082 h 6829769"/>
              <a:gd name="connsiteX0" fmla="*/ 4909175 w 6410753"/>
              <a:gd name="connsiteY0" fmla="*/ 6544410 h 6567097"/>
              <a:gd name="connsiteX1" fmla="*/ 0 w 6410753"/>
              <a:gd name="connsiteY1" fmla="*/ 6567097 h 6567097"/>
              <a:gd name="connsiteX2" fmla="*/ 0 w 6410753"/>
              <a:gd name="connsiteY2" fmla="*/ 1408365 h 6567097"/>
              <a:gd name="connsiteX3" fmla="*/ 1079915 w 6410753"/>
              <a:gd name="connsiteY3" fmla="*/ 324511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961125 w 6410753"/>
              <a:gd name="connsiteY6" fmla="*/ 5521568 h 6567097"/>
              <a:gd name="connsiteX7" fmla="*/ 4909175 w 6410753"/>
              <a:gd name="connsiteY7" fmla="*/ 6544410 h 6567097"/>
              <a:gd name="connsiteX0" fmla="*/ 4909175 w 6410753"/>
              <a:gd name="connsiteY0" fmla="*/ 6544410 h 6567097"/>
              <a:gd name="connsiteX1" fmla="*/ 0 w 6410753"/>
              <a:gd name="connsiteY1" fmla="*/ 6567097 h 6567097"/>
              <a:gd name="connsiteX2" fmla="*/ 0 w 6410753"/>
              <a:gd name="connsiteY2" fmla="*/ 1408365 h 6567097"/>
              <a:gd name="connsiteX3" fmla="*/ 908167 w 6410753"/>
              <a:gd name="connsiteY3" fmla="*/ 496259 h 6567097"/>
              <a:gd name="connsiteX4" fmla="*/ 1442313 w 6410753"/>
              <a:gd name="connsiteY4" fmla="*/ 0 h 6567097"/>
              <a:gd name="connsiteX5" fmla="*/ 6410753 w 6410753"/>
              <a:gd name="connsiteY5" fmla="*/ 5054259 h 6567097"/>
              <a:gd name="connsiteX6" fmla="*/ 5728761 w 6410753"/>
              <a:gd name="connsiteY6" fmla="*/ 5753932 h 6567097"/>
              <a:gd name="connsiteX7" fmla="*/ 4909175 w 6410753"/>
              <a:gd name="connsiteY7" fmla="*/ 6544410 h 6567097"/>
              <a:gd name="connsiteX0" fmla="*/ 4909175 w 6471370"/>
              <a:gd name="connsiteY0" fmla="*/ 6544410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09175 w 6471370"/>
              <a:gd name="connsiteY7" fmla="*/ 6544410 h 6567097"/>
              <a:gd name="connsiteX0" fmla="*/ 4979895 w 6471370"/>
              <a:gd name="connsiteY0" fmla="*/ 6514101 h 6567097"/>
              <a:gd name="connsiteX1" fmla="*/ 0 w 6471370"/>
              <a:gd name="connsiteY1" fmla="*/ 6567097 h 6567097"/>
              <a:gd name="connsiteX2" fmla="*/ 0 w 6471370"/>
              <a:gd name="connsiteY2" fmla="*/ 1408365 h 6567097"/>
              <a:gd name="connsiteX3" fmla="*/ 908167 w 6471370"/>
              <a:gd name="connsiteY3" fmla="*/ 496259 h 6567097"/>
              <a:gd name="connsiteX4" fmla="*/ 1442313 w 6471370"/>
              <a:gd name="connsiteY4" fmla="*/ 0 h 6567097"/>
              <a:gd name="connsiteX5" fmla="*/ 6471370 w 6471370"/>
              <a:gd name="connsiteY5" fmla="*/ 5013848 h 6567097"/>
              <a:gd name="connsiteX6" fmla="*/ 5728761 w 6471370"/>
              <a:gd name="connsiteY6" fmla="*/ 5753932 h 6567097"/>
              <a:gd name="connsiteX7" fmla="*/ 4979895 w 6471370"/>
              <a:gd name="connsiteY7" fmla="*/ 6514101 h 656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1370" h="6567097">
                <a:moveTo>
                  <a:pt x="4979895" y="6514101"/>
                </a:moveTo>
                <a:lnTo>
                  <a:pt x="0" y="6567097"/>
                </a:lnTo>
                <a:lnTo>
                  <a:pt x="0" y="1408365"/>
                </a:lnTo>
                <a:lnTo>
                  <a:pt x="908167" y="496259"/>
                </a:lnTo>
                <a:lnTo>
                  <a:pt x="1442313" y="0"/>
                </a:lnTo>
                <a:lnTo>
                  <a:pt x="6471370" y="5013848"/>
                </a:lnTo>
                <a:lnTo>
                  <a:pt x="5728761" y="5753932"/>
                </a:lnTo>
                <a:cubicBezTo>
                  <a:pt x="4752152" y="6705713"/>
                  <a:pt x="5797695" y="5675754"/>
                  <a:pt x="4979895" y="651410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    </a:t>
            </a:r>
          </a:p>
        </p:txBody>
      </p:sp>
      <p:sp>
        <p:nvSpPr>
          <p:cNvPr id="6" name="Text Placeholder 7">
            <a:extLst>
              <a:ext uri="{FF2B5EF4-FFF2-40B4-BE49-F238E27FC236}">
                <a16:creationId xmlns:a16="http://schemas.microsoft.com/office/drawing/2014/main" id="{E6AD2874-4048-7F40-B176-F736BE04A5F0}"/>
              </a:ext>
            </a:extLst>
          </p:cNvPr>
          <p:cNvSpPr>
            <a:spLocks noGrp="1"/>
          </p:cNvSpPr>
          <p:nvPr>
            <p:ph type="body" sz="quarter" idx="13" hasCustomPrompt="1"/>
          </p:nvPr>
        </p:nvSpPr>
        <p:spPr>
          <a:xfrm>
            <a:off x="679205" y="1114038"/>
            <a:ext cx="5240949" cy="2052972"/>
          </a:xfrm>
          <a:prstGeom prst="rect">
            <a:avLst/>
          </a:prstGeom>
        </p:spPr>
        <p:txBody>
          <a:bodyPr anchor="b"/>
          <a:lstStyle>
            <a:lvl1pPr>
              <a:defRPr sz="4000" b="1" i="0">
                <a:solidFill>
                  <a:schemeClr val="accent2"/>
                </a:solidFill>
                <a:latin typeface="Balgin SemiBold" pitchFamily="2" charset="77"/>
                <a:cs typeface="Arial Black" panose="020B0604020202020204" pitchFamily="34" charset="0"/>
              </a:defRPr>
            </a:lvl1pPr>
          </a:lstStyle>
          <a:p>
            <a:pPr lvl="0"/>
            <a:r>
              <a:rPr lang="en-US" dirty="0"/>
              <a:t>Thank you</a:t>
            </a:r>
          </a:p>
        </p:txBody>
      </p:sp>
      <p:sp>
        <p:nvSpPr>
          <p:cNvPr id="8" name="Text Placeholder 11">
            <a:extLst>
              <a:ext uri="{FF2B5EF4-FFF2-40B4-BE49-F238E27FC236}">
                <a16:creationId xmlns:a16="http://schemas.microsoft.com/office/drawing/2014/main" id="{E2D51BD4-81F2-0848-8C0E-B8783B2FB33D}"/>
              </a:ext>
            </a:extLst>
          </p:cNvPr>
          <p:cNvSpPr>
            <a:spLocks noGrp="1"/>
          </p:cNvSpPr>
          <p:nvPr>
            <p:ph type="body" sz="quarter" idx="14" hasCustomPrompt="1"/>
          </p:nvPr>
        </p:nvSpPr>
        <p:spPr>
          <a:xfrm>
            <a:off x="668338" y="3399469"/>
            <a:ext cx="4641850" cy="903287"/>
          </a:xfrm>
          <a:prstGeom prst="rect">
            <a:avLst/>
          </a:prstGeom>
        </p:spPr>
        <p:txBody>
          <a:bodyPr/>
          <a:lstStyle>
            <a:lvl1pPr>
              <a:defRPr sz="2000" b="1">
                <a:solidFill>
                  <a:schemeClr val="bg2"/>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err="1"/>
              <a:t>Tuturu.co.nz</a:t>
            </a:r>
            <a:endParaRPr lang="en-US" dirty="0"/>
          </a:p>
        </p:txBody>
      </p:sp>
      <p:pic>
        <p:nvPicPr>
          <p:cNvPr id="3" name="Picture 2">
            <a:extLst>
              <a:ext uri="{FF2B5EF4-FFF2-40B4-BE49-F238E27FC236}">
                <a16:creationId xmlns:a16="http://schemas.microsoft.com/office/drawing/2014/main" id="{6165DAF5-1EFB-8DE6-7E60-8C23CC1E225F}"/>
              </a:ext>
            </a:extLst>
          </p:cNvPr>
          <p:cNvPicPr>
            <a:picLocks noChangeAspect="1"/>
          </p:cNvPicPr>
          <p:nvPr userDrawn="1"/>
        </p:nvPicPr>
        <p:blipFill>
          <a:blip r:embed="rId2"/>
          <a:stretch>
            <a:fillRect/>
          </a:stretch>
        </p:blipFill>
        <p:spPr>
          <a:xfrm>
            <a:off x="679205" y="5976593"/>
            <a:ext cx="1225022" cy="281755"/>
          </a:xfrm>
          <a:prstGeom prst="rect">
            <a:avLst/>
          </a:prstGeom>
        </p:spPr>
      </p:pic>
    </p:spTree>
    <p:extLst>
      <p:ext uri="{BB962C8B-B14F-4D97-AF65-F5344CB8AC3E}">
        <p14:creationId xmlns:p14="http://schemas.microsoft.com/office/powerpoint/2010/main" val="181897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ue_Heading + 2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65512-6EE3-BB4F-843C-4F285B23DDF1}"/>
              </a:ext>
            </a:extLst>
          </p:cNvPr>
          <p:cNvSpPr/>
          <p:nvPr userDrawn="1"/>
        </p:nvSpPr>
        <p:spPr>
          <a:xfrm>
            <a:off x="-100584" y="-56579"/>
            <a:ext cx="12292584" cy="6914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487155" cy="2052972"/>
          </a:xfrm>
          <a:prstGeom prst="rect">
            <a:avLst/>
          </a:prstGeom>
        </p:spPr>
        <p:txBody>
          <a:bodyPr anchor="t"/>
          <a:lstStyle>
            <a:lvl1pPr>
              <a:defRPr sz="4000" b="0" i="0">
                <a:solidFill>
                  <a:schemeClr val="tx1"/>
                </a:solidFill>
                <a:latin typeface="Balgin Black"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pic>
        <p:nvPicPr>
          <p:cNvPr id="6" name="Picture 5">
            <a:extLst>
              <a:ext uri="{FF2B5EF4-FFF2-40B4-BE49-F238E27FC236}">
                <a16:creationId xmlns:a16="http://schemas.microsoft.com/office/drawing/2014/main" id="{63C8C6FA-72F7-1440-A201-2DF7DCFCB862}"/>
              </a:ext>
            </a:extLst>
          </p:cNvPr>
          <p:cNvPicPr>
            <a:picLocks noChangeAspect="1"/>
          </p:cNvPicPr>
          <p:nvPr userDrawn="1"/>
        </p:nvPicPr>
        <p:blipFill>
          <a:blip r:embed="rId3"/>
          <a:stretch>
            <a:fillRect/>
          </a:stretch>
        </p:blipFill>
        <p:spPr>
          <a:xfrm>
            <a:off x="10304036" y="5976595"/>
            <a:ext cx="1216894" cy="281756"/>
          </a:xfrm>
          <a:prstGeom prst="rect">
            <a:avLst/>
          </a:prstGeom>
        </p:spPr>
      </p:pic>
    </p:spTree>
    <p:extLst>
      <p:ext uri="{BB962C8B-B14F-4D97-AF65-F5344CB8AC3E}">
        <p14:creationId xmlns:p14="http://schemas.microsoft.com/office/powerpoint/2010/main" val="88768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ue_Heading + 2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65512-6EE3-BB4F-843C-4F285B23DDF1}"/>
              </a:ext>
            </a:extLst>
          </p:cNvPr>
          <p:cNvSpPr/>
          <p:nvPr userDrawn="1"/>
        </p:nvSpPr>
        <p:spPr>
          <a:xfrm>
            <a:off x="-100584" y="-56579"/>
            <a:ext cx="12292584" cy="6914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487155" cy="2052972"/>
          </a:xfrm>
          <a:prstGeom prst="rect">
            <a:avLst/>
          </a:prstGeom>
        </p:spPr>
        <p:txBody>
          <a:bodyPr anchor="t"/>
          <a:lstStyle>
            <a:lvl1pPr>
              <a:defRPr sz="4000" b="0" i="0">
                <a:solidFill>
                  <a:schemeClr val="accent1"/>
                </a:solidFill>
                <a:latin typeface="Balgin Black"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4853110" y="3294796"/>
            <a:ext cx="3235813" cy="2332282"/>
          </a:xfrm>
          <a:prstGeom prst="rect">
            <a:avLst/>
          </a:prstGeom>
        </p:spPr>
        <p:txBody>
          <a:bodyPr anchor="b"/>
          <a:lstStyle>
            <a:lvl1pPr marL="285750" indent="-285750">
              <a:lnSpc>
                <a:spcPct val="100000"/>
              </a:lnSpc>
              <a:buFontTx/>
              <a:buBlip>
                <a:blip r:embed="rId2"/>
              </a:buBlip>
              <a:defRPr sz="1600" b="0" i="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sp>
        <p:nvSpPr>
          <p:cNvPr id="12" name="Text Placeholder 9">
            <a:extLst>
              <a:ext uri="{FF2B5EF4-FFF2-40B4-BE49-F238E27FC236}">
                <a16:creationId xmlns:a16="http://schemas.microsoft.com/office/drawing/2014/main" id="{3E4874C1-A171-A342-99B7-0B7961DB0B3C}"/>
              </a:ext>
            </a:extLst>
          </p:cNvPr>
          <p:cNvSpPr>
            <a:spLocks noGrp="1"/>
          </p:cNvSpPr>
          <p:nvPr>
            <p:ph type="body" sz="quarter" idx="15" hasCustomPrompt="1"/>
          </p:nvPr>
        </p:nvSpPr>
        <p:spPr>
          <a:xfrm>
            <a:off x="8264525" y="3294796"/>
            <a:ext cx="3235813" cy="2332282"/>
          </a:xfrm>
          <a:prstGeom prst="rect">
            <a:avLst/>
          </a:prstGeom>
        </p:spPr>
        <p:txBody>
          <a:bodyPr anchor="b"/>
          <a:lstStyle>
            <a:lvl1pPr marL="285750" indent="-285750">
              <a:lnSpc>
                <a:spcPct val="100000"/>
              </a:lnSpc>
              <a:buFontTx/>
              <a:buBlip>
                <a:blip r:embed="rId2"/>
              </a:buBlip>
              <a:defRPr sz="1600">
                <a:solidFill>
                  <a:schemeClr val="accent5"/>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p:txBody>
      </p:sp>
      <p:pic>
        <p:nvPicPr>
          <p:cNvPr id="6" name="Picture 5">
            <a:extLst>
              <a:ext uri="{FF2B5EF4-FFF2-40B4-BE49-F238E27FC236}">
                <a16:creationId xmlns:a16="http://schemas.microsoft.com/office/drawing/2014/main" id="{63C8C6FA-72F7-1440-A201-2DF7DCFCB862}"/>
              </a:ext>
            </a:extLst>
          </p:cNvPr>
          <p:cNvPicPr>
            <a:picLocks noChangeAspect="1"/>
          </p:cNvPicPr>
          <p:nvPr userDrawn="1"/>
        </p:nvPicPr>
        <p:blipFill>
          <a:blip r:embed="rId3"/>
          <a:srcRect/>
          <a:stretch/>
        </p:blipFill>
        <p:spPr>
          <a:xfrm>
            <a:off x="10304036" y="5977530"/>
            <a:ext cx="1216894" cy="279885"/>
          </a:xfrm>
          <a:prstGeom prst="rect">
            <a:avLst/>
          </a:prstGeom>
        </p:spPr>
      </p:pic>
    </p:spTree>
    <p:extLst>
      <p:ext uri="{BB962C8B-B14F-4D97-AF65-F5344CB8AC3E}">
        <p14:creationId xmlns:p14="http://schemas.microsoft.com/office/powerpoint/2010/main" val="310794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_Heading + 1 Bulle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BAF36B77-5E4E-5444-AE7A-E0204B0CEFBE}"/>
              </a:ext>
            </a:extLst>
          </p:cNvPr>
          <p:cNvSpPr>
            <a:spLocks noGrp="1"/>
          </p:cNvSpPr>
          <p:nvPr>
            <p:ph type="body" sz="quarter" idx="13" hasCustomPrompt="1"/>
          </p:nvPr>
        </p:nvSpPr>
        <p:spPr>
          <a:xfrm>
            <a:off x="679205" y="748843"/>
            <a:ext cx="4640940" cy="2052972"/>
          </a:xfrm>
          <a:prstGeom prst="rect">
            <a:avLst/>
          </a:prstGeom>
        </p:spPr>
        <p:txBody>
          <a:bodyPr anchor="t"/>
          <a:lstStyle>
            <a:lvl1pPr>
              <a:defRPr sz="4000" b="0" i="0">
                <a:solidFill>
                  <a:schemeClr val="accent1"/>
                </a:solidFill>
                <a:latin typeface="Balgin Black" pitchFamily="2" charset="77"/>
                <a:cs typeface="Arial Black" panose="020B0604020202020204" pitchFamily="34" charset="0"/>
              </a:defRPr>
            </a:lvl1pPr>
          </a:lstStyle>
          <a:p>
            <a:pPr lvl="0"/>
            <a:r>
              <a:rPr lang="en-US" dirty="0"/>
              <a:t>Main headline for two lines</a:t>
            </a:r>
          </a:p>
        </p:txBody>
      </p:sp>
      <p:sp>
        <p:nvSpPr>
          <p:cNvPr id="10" name="Text Placeholder 9">
            <a:extLst>
              <a:ext uri="{FF2B5EF4-FFF2-40B4-BE49-F238E27FC236}">
                <a16:creationId xmlns:a16="http://schemas.microsoft.com/office/drawing/2014/main" id="{302426D7-F196-8842-B410-8776507399C7}"/>
              </a:ext>
            </a:extLst>
          </p:cNvPr>
          <p:cNvSpPr>
            <a:spLocks noGrp="1"/>
          </p:cNvSpPr>
          <p:nvPr>
            <p:ph type="body" sz="quarter" idx="14" hasCustomPrompt="1"/>
          </p:nvPr>
        </p:nvSpPr>
        <p:spPr>
          <a:xfrm>
            <a:off x="6248157" y="3294796"/>
            <a:ext cx="5275628" cy="2332282"/>
          </a:xfrm>
          <a:prstGeom prst="rect">
            <a:avLst/>
          </a:prstGeom>
        </p:spPr>
        <p:txBody>
          <a:bodyPr anchor="b"/>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Bullet one can go over multiple lines</a:t>
            </a:r>
          </a:p>
          <a:p>
            <a:pPr lvl="0"/>
            <a:r>
              <a:rPr lang="en-US" dirty="0"/>
              <a:t>But need to keep them short</a:t>
            </a:r>
          </a:p>
        </p:txBody>
      </p:sp>
      <p:sp>
        <p:nvSpPr>
          <p:cNvPr id="2" name="Right Triangle 1">
            <a:extLst>
              <a:ext uri="{FF2B5EF4-FFF2-40B4-BE49-F238E27FC236}">
                <a16:creationId xmlns:a16="http://schemas.microsoft.com/office/drawing/2014/main" id="{3C56C6F6-9148-D044-84DC-D76FA9117583}"/>
              </a:ext>
            </a:extLst>
          </p:cNvPr>
          <p:cNvSpPr/>
          <p:nvPr userDrawn="1"/>
        </p:nvSpPr>
        <p:spPr>
          <a:xfrm>
            <a:off x="0" y="4689231"/>
            <a:ext cx="2168769" cy="216876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924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_Heading + 1 Bullet + Image">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498857" cy="1220634"/>
          </a:xfrm>
          <a:prstGeom prst="rect">
            <a:avLst/>
          </a:prstGeom>
        </p:spPr>
        <p:txBody>
          <a:bodyPr anchor="t"/>
          <a:lstStyle>
            <a:lvl1pPr>
              <a:defRPr sz="4000" b="1" i="0">
                <a:solidFill>
                  <a:schemeClr val="accent1"/>
                </a:solidFill>
                <a:latin typeface="Balgin Black" pitchFamily="2" charset="77"/>
                <a:cs typeface="Arial Black" panose="020B0604020202020204" pitchFamily="34" charset="0"/>
              </a:defRPr>
            </a:lvl1pPr>
          </a:lstStyle>
          <a:p>
            <a:pPr lvl="0"/>
            <a:r>
              <a:rPr lang="en-US" dirty="0"/>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4372856" cy="2204060"/>
          </a:xfrm>
          <a:prstGeom prst="rect">
            <a:avLst/>
          </a:prstGeom>
        </p:spPr>
        <p:txBody>
          <a:bodyPr/>
          <a:lstStyle>
            <a:lvl1pPr marL="285750" indent="-285750">
              <a:lnSpc>
                <a:spcPct val="100000"/>
              </a:lnSpc>
              <a:buFontTx/>
              <a:buBlip>
                <a:blip r:embed="rId2"/>
              </a:buBlip>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Bullet one can go over multiple lines</a:t>
            </a:r>
          </a:p>
          <a:p>
            <a:pPr lvl="0"/>
            <a:r>
              <a:rPr lang="en-US" dirty="0"/>
              <a:t>But need to keep them short</a:t>
            </a:r>
          </a:p>
          <a:p>
            <a:pPr lvl="0"/>
            <a:r>
              <a:rPr lang="en-US" dirty="0"/>
              <a:t>Succinct </a:t>
            </a:r>
          </a:p>
          <a:p>
            <a:pPr lvl="0"/>
            <a:r>
              <a:rPr lang="en-US" dirty="0"/>
              <a:t>Bullet four</a:t>
            </a:r>
          </a:p>
          <a:p>
            <a:pPr lvl="0"/>
            <a:r>
              <a:rPr lang="en-US" dirty="0"/>
              <a:t>Another bullet point to fill the space </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76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_Heading + Tex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619592-5304-7A4D-923A-F8908DC49A88}"/>
              </a:ext>
            </a:extLst>
          </p:cNvPr>
          <p:cNvSpPr/>
          <p:nvPr userDrawn="1"/>
        </p:nvSpPr>
        <p:spPr>
          <a:xfrm>
            <a:off x="-100584" y="-56579"/>
            <a:ext cx="12292584" cy="6914579"/>
          </a:xfrm>
          <a:prstGeom prst="rect">
            <a:avLst/>
          </a:prstGeom>
          <a:solidFill>
            <a:srgbClr val="9B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48">
            <a:extLst>
              <a:ext uri="{FF2B5EF4-FFF2-40B4-BE49-F238E27FC236}">
                <a16:creationId xmlns:a16="http://schemas.microsoft.com/office/drawing/2014/main" id="{A511AC1C-0377-7C42-B379-4A0ED623A80F}"/>
              </a:ext>
            </a:extLst>
          </p:cNvPr>
          <p:cNvSpPr>
            <a:spLocks noGrp="1"/>
          </p:cNvSpPr>
          <p:nvPr>
            <p:ph type="pic" sz="quarter" idx="16"/>
          </p:nvPr>
        </p:nvSpPr>
        <p:spPr>
          <a:xfrm>
            <a:off x="6951785" y="-149041"/>
            <a:ext cx="5357446" cy="5690820"/>
          </a:xfrm>
          <a:custGeom>
            <a:avLst/>
            <a:gdLst>
              <a:gd name="connsiteX0" fmla="*/ 0 w 5076825"/>
              <a:gd name="connsiteY0" fmla="*/ 0 h 5392737"/>
              <a:gd name="connsiteX1" fmla="*/ 5076825 w 5076825"/>
              <a:gd name="connsiteY1" fmla="*/ 0 h 5392737"/>
              <a:gd name="connsiteX2" fmla="*/ 5076825 w 5076825"/>
              <a:gd name="connsiteY2" fmla="*/ 5392737 h 5392737"/>
              <a:gd name="connsiteX3" fmla="*/ 1524244 w 5076825"/>
              <a:gd name="connsiteY3" fmla="*/ 5392737 h 5392737"/>
              <a:gd name="connsiteX4" fmla="*/ 0 w 5076825"/>
              <a:gd name="connsiteY4" fmla="*/ 3868493 h 539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825" h="5392737">
                <a:moveTo>
                  <a:pt x="0" y="0"/>
                </a:moveTo>
                <a:lnTo>
                  <a:pt x="5076825" y="0"/>
                </a:lnTo>
                <a:lnTo>
                  <a:pt x="5076825" y="5392737"/>
                </a:lnTo>
                <a:lnTo>
                  <a:pt x="1524244" y="5392737"/>
                </a:lnTo>
                <a:lnTo>
                  <a:pt x="0" y="3868493"/>
                </a:lnTo>
                <a:close/>
              </a:path>
            </a:pathLst>
          </a:custGeom>
        </p:spPr>
        <p:txBody>
          <a:bodyPr wrap="square">
            <a:noAutofit/>
          </a:bodyPr>
          <a:lstStyle/>
          <a:p>
            <a:r>
              <a:rPr lang="en-GB"/>
              <a:t>Click icon to add picture</a:t>
            </a:r>
            <a:endParaRPr lang="en-US"/>
          </a:p>
        </p:txBody>
      </p:sp>
      <p:sp>
        <p:nvSpPr>
          <p:cNvPr id="8" name="Text Placeholder 7">
            <a:extLst>
              <a:ext uri="{FF2B5EF4-FFF2-40B4-BE49-F238E27FC236}">
                <a16:creationId xmlns:a16="http://schemas.microsoft.com/office/drawing/2014/main" id="{3A427A20-6FA9-0B48-80A7-BEBDF764A54C}"/>
              </a:ext>
            </a:extLst>
          </p:cNvPr>
          <p:cNvSpPr>
            <a:spLocks noGrp="1"/>
          </p:cNvSpPr>
          <p:nvPr>
            <p:ph type="body" sz="quarter" idx="13" hasCustomPrompt="1"/>
          </p:nvPr>
        </p:nvSpPr>
        <p:spPr>
          <a:xfrm>
            <a:off x="679205" y="748843"/>
            <a:ext cx="5008363" cy="1220634"/>
          </a:xfrm>
          <a:prstGeom prst="rect">
            <a:avLst/>
          </a:prstGeom>
        </p:spPr>
        <p:txBody>
          <a:bodyPr anchor="t"/>
          <a:lstStyle>
            <a:lvl1pPr>
              <a:defRPr sz="4000" b="1" i="0">
                <a:solidFill>
                  <a:schemeClr val="tx1"/>
                </a:solidFill>
                <a:latin typeface="Balgin Black" pitchFamily="2" charset="77"/>
                <a:cs typeface="Arial Black" panose="020B0604020202020204" pitchFamily="34" charset="0"/>
              </a:defRPr>
            </a:lvl1pPr>
          </a:lstStyle>
          <a:p>
            <a:pPr lvl="0"/>
            <a:r>
              <a:rPr lang="en-US" dirty="0"/>
              <a:t>Main headline for two lines</a:t>
            </a:r>
          </a:p>
        </p:txBody>
      </p:sp>
      <p:sp>
        <p:nvSpPr>
          <p:cNvPr id="11" name="Text Placeholder 9">
            <a:extLst>
              <a:ext uri="{FF2B5EF4-FFF2-40B4-BE49-F238E27FC236}">
                <a16:creationId xmlns:a16="http://schemas.microsoft.com/office/drawing/2014/main" id="{82D34D03-1A6A-424F-B34C-01DB52AFFA8F}"/>
              </a:ext>
            </a:extLst>
          </p:cNvPr>
          <p:cNvSpPr>
            <a:spLocks noGrp="1"/>
          </p:cNvSpPr>
          <p:nvPr>
            <p:ph type="body" sz="quarter" idx="15" hasCustomPrompt="1"/>
          </p:nvPr>
        </p:nvSpPr>
        <p:spPr>
          <a:xfrm>
            <a:off x="679205" y="3337719"/>
            <a:ext cx="4075675" cy="2204060"/>
          </a:xfrm>
          <a:prstGeom prst="rect">
            <a:avLst/>
          </a:prstGeom>
        </p:spPr>
        <p:txBody>
          <a:bodyPr/>
          <a:lstStyle>
            <a:lvl1pPr marL="0" indent="0">
              <a:lnSpc>
                <a:spcPct val="100000"/>
              </a:lnSpc>
              <a:buFontTx/>
              <a:buNone/>
              <a:defRPr sz="1600" b="0" i="0">
                <a:solidFill>
                  <a:schemeClr val="tx1"/>
                </a:solidFill>
                <a:latin typeface="Azo Sans" panose="02000000000000000000" pitchFamily="2" charset="77"/>
                <a:ea typeface="Helvetica Neue" panose="02000503000000020004" pitchFamily="2" charset="0"/>
                <a:cs typeface="Arial" panose="020B0604020202020204" pitchFamily="34" charset="0"/>
              </a:defRPr>
            </a:lvl1pPr>
          </a:lstStyle>
          <a:p>
            <a:pPr lvl="0"/>
            <a:r>
              <a:rPr lang="en-US" dirty="0"/>
              <a:t>Body copy goes here, a couple of short paragraphs could go here.</a:t>
            </a:r>
          </a:p>
        </p:txBody>
      </p:sp>
      <p:sp>
        <p:nvSpPr>
          <p:cNvPr id="43" name="Freeform 42">
            <a:extLst>
              <a:ext uri="{FF2B5EF4-FFF2-40B4-BE49-F238E27FC236}">
                <a16:creationId xmlns:a16="http://schemas.microsoft.com/office/drawing/2014/main" id="{646840EF-B722-A046-A2D6-1CEC3E060144}"/>
              </a:ext>
            </a:extLst>
          </p:cNvPr>
          <p:cNvSpPr/>
          <p:nvPr userDrawn="1"/>
        </p:nvSpPr>
        <p:spPr>
          <a:xfrm>
            <a:off x="6716713" y="0"/>
            <a:ext cx="5475287" cy="5392738"/>
          </a:xfrm>
          <a:custGeom>
            <a:avLst/>
            <a:gdLst>
              <a:gd name="connsiteX0" fmla="*/ 0 w 5475287"/>
              <a:gd name="connsiteY0" fmla="*/ 0 h 5392738"/>
              <a:gd name="connsiteX1" fmla="*/ 5475287 w 5475287"/>
              <a:gd name="connsiteY1" fmla="*/ 0 h 5392738"/>
              <a:gd name="connsiteX2" fmla="*/ 5475287 w 5475287"/>
              <a:gd name="connsiteY2" fmla="*/ 5392738 h 5392738"/>
              <a:gd name="connsiteX3" fmla="*/ 1618517 w 5475287"/>
              <a:gd name="connsiteY3" fmla="*/ 5392738 h 5392738"/>
              <a:gd name="connsiteX4" fmla="*/ 0 w 5475287"/>
              <a:gd name="connsiteY4" fmla="*/ 3774221 h 5392738"/>
              <a:gd name="connsiteX5" fmla="*/ 0 w 5475287"/>
              <a:gd name="connsiteY5" fmla="*/ 0 h 539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5287" h="5392738">
                <a:moveTo>
                  <a:pt x="0" y="0"/>
                </a:moveTo>
                <a:lnTo>
                  <a:pt x="5475287" y="0"/>
                </a:lnTo>
                <a:lnTo>
                  <a:pt x="5475287" y="5392738"/>
                </a:lnTo>
                <a:lnTo>
                  <a:pt x="1618517" y="5392738"/>
                </a:lnTo>
                <a:lnTo>
                  <a:pt x="0" y="3774221"/>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27BC430-F26C-F940-BFEB-E3C61EEE8B27}"/>
              </a:ext>
            </a:extLst>
          </p:cNvPr>
          <p:cNvPicPr>
            <a:picLocks noChangeAspect="1"/>
          </p:cNvPicPr>
          <p:nvPr userDrawn="1"/>
        </p:nvPicPr>
        <p:blipFill>
          <a:blip r:embed="rId2"/>
          <a:stretch>
            <a:fillRect/>
          </a:stretch>
        </p:blipFill>
        <p:spPr>
          <a:xfrm>
            <a:off x="10304036" y="5976595"/>
            <a:ext cx="1216894" cy="281756"/>
          </a:xfrm>
          <a:prstGeom prst="rect">
            <a:avLst/>
          </a:prstGeom>
        </p:spPr>
      </p:pic>
    </p:spTree>
    <p:extLst>
      <p:ext uri="{BB962C8B-B14F-4D97-AF65-F5344CB8AC3E}">
        <p14:creationId xmlns:p14="http://schemas.microsoft.com/office/powerpoint/2010/main" val="21018226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552501-F6F9-5A4B-B0F0-86D5D5543758}"/>
              </a:ext>
            </a:extLst>
          </p:cNvPr>
          <p:cNvPicPr>
            <a:picLocks noChangeAspect="1"/>
          </p:cNvPicPr>
          <p:nvPr userDrawn="1"/>
        </p:nvPicPr>
        <p:blipFill>
          <a:blip r:embed="rId46"/>
          <a:stretch>
            <a:fillRect/>
          </a:stretch>
        </p:blipFill>
        <p:spPr>
          <a:xfrm>
            <a:off x="10304036" y="5976595"/>
            <a:ext cx="1216894" cy="281756"/>
          </a:xfrm>
          <a:prstGeom prst="rect">
            <a:avLst/>
          </a:prstGeom>
        </p:spPr>
      </p:pic>
    </p:spTree>
    <p:extLst>
      <p:ext uri="{BB962C8B-B14F-4D97-AF65-F5344CB8AC3E}">
        <p14:creationId xmlns:p14="http://schemas.microsoft.com/office/powerpoint/2010/main" val="165280901"/>
      </p:ext>
    </p:extLst>
  </p:cSld>
  <p:clrMap bg1="lt1" tx1="dk1" bg2="lt2" tx2="dk2" accent1="accent1" accent2="accent2" accent3="accent3" accent4="accent4" accent5="accent5" accent6="accent6" hlink="hlink" folHlink="folHlink"/>
  <p:sldLayoutIdLst>
    <p:sldLayoutId id="2147483706" r:id="rId1"/>
    <p:sldLayoutId id="2147483693" r:id="rId2"/>
    <p:sldLayoutId id="2147483668" r:id="rId3"/>
    <p:sldLayoutId id="2147483650" r:id="rId4"/>
    <p:sldLayoutId id="2147483704" r:id="rId5"/>
    <p:sldLayoutId id="2147483703" r:id="rId6"/>
    <p:sldLayoutId id="2147483667" r:id="rId7"/>
    <p:sldLayoutId id="2147483652" r:id="rId8"/>
    <p:sldLayoutId id="2147483678" r:id="rId9"/>
    <p:sldLayoutId id="2147483685" r:id="rId10"/>
    <p:sldLayoutId id="2147483699" r:id="rId11"/>
    <p:sldLayoutId id="2147483663" r:id="rId12"/>
    <p:sldLayoutId id="2147483653" r:id="rId13"/>
    <p:sldLayoutId id="2147483689" r:id="rId14"/>
    <p:sldLayoutId id="2147483651" r:id="rId15"/>
    <p:sldLayoutId id="2147483694" r:id="rId16"/>
    <p:sldLayoutId id="2147483654" r:id="rId17"/>
    <p:sldLayoutId id="2147483660" r:id="rId18"/>
    <p:sldLayoutId id="2147483702" r:id="rId19"/>
    <p:sldLayoutId id="2147483672" r:id="rId20"/>
    <p:sldLayoutId id="2147483674" r:id="rId21"/>
    <p:sldLayoutId id="2147483679" r:id="rId22"/>
    <p:sldLayoutId id="2147483701" r:id="rId23"/>
    <p:sldLayoutId id="2147483684" r:id="rId24"/>
    <p:sldLayoutId id="2147483670" r:id="rId25"/>
    <p:sldLayoutId id="2147483665" r:id="rId26"/>
    <p:sldLayoutId id="2147483688" r:id="rId27"/>
    <p:sldLayoutId id="2147483676" r:id="rId28"/>
    <p:sldLayoutId id="2147483695" r:id="rId29"/>
    <p:sldLayoutId id="2147483669" r:id="rId30"/>
    <p:sldLayoutId id="2147483661" r:id="rId31"/>
    <p:sldLayoutId id="2147483673" r:id="rId32"/>
    <p:sldLayoutId id="2147483675" r:id="rId33"/>
    <p:sldLayoutId id="2147483680" r:id="rId34"/>
    <p:sldLayoutId id="2147483700" r:id="rId35"/>
    <p:sldLayoutId id="2147483686" r:id="rId36"/>
    <p:sldLayoutId id="2147483671" r:id="rId37"/>
    <p:sldLayoutId id="2147483666" r:id="rId38"/>
    <p:sldLayoutId id="2147483687" r:id="rId39"/>
    <p:sldLayoutId id="2147483677" r:id="rId40"/>
    <p:sldLayoutId id="2147483696" r:id="rId41"/>
    <p:sldLayoutId id="2147483690" r:id="rId42"/>
    <p:sldLayoutId id="2147483697" r:id="rId43"/>
    <p:sldLayoutId id="2147483698"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pa.org.nz/sites/default/files/3.0%20MH131%20PYBC%20Ways%20to%20Play%20Info%20Sheet.pdf"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hpa.org.nz/sites/default/files/2.0%20MH142%20PYBC%20Help%20Services%20Info%20Sheet.pdf" TargetMode="External"/><Relationship Id="rId5" Type="http://schemas.openxmlformats.org/officeDocument/2006/relationships/hyperlink" Target="https://www.hpa.org.nz/education/play-your-best-card&#8203;" TargetMode="External"/><Relationship Id="rId4" Type="http://schemas.openxmlformats.org/officeDocument/2006/relationships/hyperlink" Target="https://order.healthpromotion.govt.nz/products/play-your-best-card-game&#820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pa.org.nz/sites/default/files/documents/PYBC%20Teaching%20and%20Learning%20Activities%20for%20Health%20Education.pdf"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ideo" Target="https://www.youtube.com/embed/zBAmSF2ohqk?feature=oembed"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hpa.org.nz/sites/default/files/3.0%20MH131%20PYBC%20Ways%20to%20Play%20Info%20Sheet.pdf"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70D9926E-F62C-92DD-87F2-1F90350F81B7}"/>
              </a:ext>
            </a:extLst>
          </p:cNvPr>
          <p:cNvSpPr txBox="1">
            <a:spLocks/>
          </p:cNvSpPr>
          <p:nvPr/>
        </p:nvSpPr>
        <p:spPr>
          <a:xfrm>
            <a:off x="679206" y="1711680"/>
            <a:ext cx="3144650" cy="2091393"/>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bg2"/>
                </a:solidFill>
                <a:latin typeface="Balgin Black" pitchFamily="2" charset="77"/>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sz="2400" dirty="0">
                <a:solidFill>
                  <a:schemeClr val="accent5"/>
                </a:solidFill>
                <a:latin typeface="Balgin SemiBold" pitchFamily="2" charset="77"/>
              </a:rPr>
            </a:br>
            <a:r>
              <a:rPr lang="en-US" dirty="0">
                <a:latin typeface="Balgin SemiBold" pitchFamily="2" charset="77"/>
              </a:rPr>
              <a:t>Play your </a:t>
            </a:r>
            <a:r>
              <a:rPr lang="en-US" dirty="0">
                <a:solidFill>
                  <a:schemeClr val="accent3"/>
                </a:solidFill>
                <a:latin typeface="Balgin SemiBold" pitchFamily="2" charset="77"/>
              </a:rPr>
              <a:t>best card</a:t>
            </a:r>
            <a:endParaRPr lang="en-US" sz="4800" dirty="0">
              <a:solidFill>
                <a:schemeClr val="accent3"/>
              </a:solidFill>
              <a:latin typeface="Balgin SemiBold" pitchFamily="2" charset="77"/>
            </a:endParaRPr>
          </a:p>
        </p:txBody>
      </p:sp>
    </p:spTree>
    <p:extLst>
      <p:ext uri="{BB962C8B-B14F-4D97-AF65-F5344CB8AC3E}">
        <p14:creationId xmlns:p14="http://schemas.microsoft.com/office/powerpoint/2010/main" val="207307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6622140" cy="844801"/>
          </a:xfrm>
        </p:spPr>
        <p:txBody>
          <a:bodyPr/>
          <a:lstStyle/>
          <a:p>
            <a:r>
              <a:rPr lang="en-US" dirty="0">
                <a:solidFill>
                  <a:schemeClr val="tx2"/>
                </a:solidFill>
              </a:rPr>
              <a:t>Useful links</a:t>
            </a:r>
          </a:p>
        </p:txBody>
      </p:sp>
      <p:sp>
        <p:nvSpPr>
          <p:cNvPr id="10" name="TextBox 9">
            <a:extLst>
              <a:ext uri="{FF2B5EF4-FFF2-40B4-BE49-F238E27FC236}">
                <a16:creationId xmlns:a16="http://schemas.microsoft.com/office/drawing/2014/main" id="{375306BA-357C-A279-0B86-A94236BFDE36}"/>
              </a:ext>
            </a:extLst>
          </p:cNvPr>
          <p:cNvSpPr txBox="1"/>
          <p:nvPr/>
        </p:nvSpPr>
        <p:spPr>
          <a:xfrm>
            <a:off x="679205" y="2050517"/>
            <a:ext cx="10615328" cy="2323713"/>
          </a:xfrm>
          <a:prstGeom prst="rect">
            <a:avLst/>
          </a:prstGeom>
          <a:noFill/>
        </p:spPr>
        <p:txBody>
          <a:bodyPr wrap="square" lIns="91440" tIns="45720" rIns="91440" bIns="45720" rtlCol="0" anchor="t">
            <a:spAutoFit/>
          </a:bodyPr>
          <a:lstStyle/>
          <a:p>
            <a:pPr marL="457200" indent="-457200">
              <a:spcAft>
                <a:spcPts val="1000"/>
              </a:spcAft>
              <a:buAutoNum type="arabicPeriod"/>
            </a:pPr>
            <a:r>
              <a:rPr lang="en-US" sz="2000" dirty="0">
                <a:solidFill>
                  <a:schemeClr val="tx2"/>
                </a:solidFill>
                <a:latin typeface="Azo Sans"/>
                <a:hlinkClick r:id="rId3"/>
              </a:rPr>
              <a:t>This resource</a:t>
            </a:r>
            <a:r>
              <a:rPr lang="en-US" sz="2000" dirty="0">
                <a:solidFill>
                  <a:schemeClr val="tx2"/>
                </a:solidFill>
                <a:latin typeface="Azo Sans"/>
              </a:rPr>
              <a:t> has nine suggestions on how to adapt PYBC for different conversations and group sizes </a:t>
            </a:r>
            <a:endParaRPr lang="en-NZ" sz="2000" dirty="0">
              <a:solidFill>
                <a:schemeClr val="tx2"/>
              </a:solidFill>
              <a:latin typeface="Azo Sans"/>
            </a:endParaRPr>
          </a:p>
          <a:p>
            <a:pPr marL="457200" indent="-457200">
              <a:spcAft>
                <a:spcPts val="1000"/>
              </a:spcAft>
              <a:buAutoNum type="arabicPeriod"/>
            </a:pPr>
            <a:r>
              <a:rPr lang="en-US" sz="2000" dirty="0">
                <a:solidFill>
                  <a:schemeClr val="tx2"/>
                </a:solidFill>
                <a:latin typeface="Azo Sans"/>
                <a:hlinkClick r:id="rId4">
                  <a:extLst>
                    <a:ext uri="{A12FA001-AC4F-418D-AE19-62706E023703}">
                      <ahyp:hlinkClr xmlns:ahyp="http://schemas.microsoft.com/office/drawing/2018/hyperlinkcolor" val="tx"/>
                    </a:ext>
                  </a:extLst>
                </a:hlinkClick>
              </a:rPr>
              <a:t>Order the resource here</a:t>
            </a:r>
            <a:endParaRPr lang="en-US" sz="2000" dirty="0">
              <a:solidFill>
                <a:schemeClr val="tx2"/>
              </a:solidFill>
              <a:latin typeface="Azo Sans"/>
            </a:endParaRPr>
          </a:p>
          <a:p>
            <a:pPr marL="457200" indent="-457200">
              <a:spcAft>
                <a:spcPts val="1000"/>
              </a:spcAft>
              <a:buAutoNum type="arabicPeriod"/>
            </a:pPr>
            <a:r>
              <a:rPr lang="en-US" sz="2000" dirty="0">
                <a:solidFill>
                  <a:schemeClr val="tx2"/>
                </a:solidFill>
                <a:latin typeface="Azo Sans"/>
              </a:rPr>
              <a:t>Find more information on how to play (including a video), curriculum links, </a:t>
            </a:r>
            <a:r>
              <a:rPr lang="en-US" sz="2000" dirty="0">
                <a:solidFill>
                  <a:schemeClr val="tx2"/>
                </a:solidFill>
                <a:latin typeface="Azo Sans"/>
                <a:hlinkClick r:id="rId5">
                  <a:extLst>
                    <a:ext uri="{A12FA001-AC4F-418D-AE19-62706E023703}">
                      <ahyp:hlinkClr xmlns:ahyp="http://schemas.microsoft.com/office/drawing/2018/hyperlinkcolor" val="tx"/>
                    </a:ext>
                  </a:extLst>
                </a:hlinkClick>
              </a:rPr>
              <a:t>additional ways to adapt the game and evaluations here</a:t>
            </a:r>
            <a:r>
              <a:rPr lang="en-US" sz="2000" dirty="0">
                <a:solidFill>
                  <a:schemeClr val="tx2"/>
                </a:solidFill>
                <a:latin typeface="Azo Sans"/>
              </a:rPr>
              <a:t>: </a:t>
            </a:r>
          </a:p>
          <a:p>
            <a:pPr marL="457200" indent="-457200">
              <a:spcAft>
                <a:spcPts val="1000"/>
              </a:spcAft>
              <a:buAutoNum type="arabicPeriod"/>
            </a:pPr>
            <a:r>
              <a:rPr lang="en-US" sz="2000" dirty="0">
                <a:solidFill>
                  <a:schemeClr val="tx2"/>
                </a:solidFill>
                <a:latin typeface="Azo Sans"/>
                <a:hlinkClick r:id="rId6"/>
              </a:rPr>
              <a:t>Guide to youth services</a:t>
            </a:r>
            <a:r>
              <a:rPr lang="en-US" sz="2000" dirty="0">
                <a:solidFill>
                  <a:schemeClr val="tx2"/>
                </a:solidFill>
                <a:latin typeface="Azo Sans"/>
              </a:rPr>
              <a:t> </a:t>
            </a:r>
            <a:endParaRPr lang="en-NZ" sz="2000" u="sng" dirty="0">
              <a:solidFill>
                <a:schemeClr val="tx2"/>
              </a:solidFill>
              <a:latin typeface="Azo Sans"/>
            </a:endParaRPr>
          </a:p>
        </p:txBody>
      </p:sp>
    </p:spTree>
    <p:extLst>
      <p:ext uri="{BB962C8B-B14F-4D97-AF65-F5344CB8AC3E}">
        <p14:creationId xmlns:p14="http://schemas.microsoft.com/office/powerpoint/2010/main" val="50104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A599813-ACB6-AF2B-95B4-CA0689961D46}"/>
              </a:ext>
            </a:extLst>
          </p:cNvPr>
          <p:cNvSpPr>
            <a:spLocks noGrp="1"/>
          </p:cNvSpPr>
          <p:nvPr>
            <p:ph type="body" sz="quarter" idx="13"/>
          </p:nvPr>
        </p:nvSpPr>
        <p:spPr>
          <a:xfrm>
            <a:off x="679205" y="748843"/>
            <a:ext cx="9175995" cy="794949"/>
          </a:xfrm>
        </p:spPr>
        <p:txBody>
          <a:bodyPr/>
          <a:lstStyle/>
          <a:p>
            <a:r>
              <a:rPr lang="en-US" dirty="0"/>
              <a:t>Variations for health education</a:t>
            </a:r>
          </a:p>
        </p:txBody>
      </p:sp>
      <p:sp>
        <p:nvSpPr>
          <p:cNvPr id="4" name="TextBox 3">
            <a:extLst>
              <a:ext uri="{FF2B5EF4-FFF2-40B4-BE49-F238E27FC236}">
                <a16:creationId xmlns:a16="http://schemas.microsoft.com/office/drawing/2014/main" id="{7F72A16D-33F3-5270-27E9-9655B311428E}"/>
              </a:ext>
            </a:extLst>
          </p:cNvPr>
          <p:cNvSpPr txBox="1"/>
          <p:nvPr/>
        </p:nvSpPr>
        <p:spPr>
          <a:xfrm>
            <a:off x="679205" y="1718008"/>
            <a:ext cx="6826000" cy="461665"/>
          </a:xfrm>
          <a:prstGeom prst="rect">
            <a:avLst/>
          </a:prstGeom>
          <a:noFill/>
        </p:spPr>
        <p:txBody>
          <a:bodyPr wrap="square" rtlCol="0">
            <a:spAutoFit/>
          </a:bodyPr>
          <a:lstStyle/>
          <a:p>
            <a:r>
              <a:rPr lang="en-US" sz="2400" b="1" dirty="0">
                <a:solidFill>
                  <a:schemeClr val="bg2"/>
                </a:solidFill>
                <a:latin typeface="Balgin SemiBold" pitchFamily="2" charset="77"/>
                <a:hlinkClick r:id="rId3"/>
              </a:rPr>
              <a:t>More information can be found here</a:t>
            </a:r>
            <a:endParaRPr lang="en-US" sz="2400" b="1" dirty="0">
              <a:solidFill>
                <a:schemeClr val="bg2"/>
              </a:solidFill>
              <a:latin typeface="Balgin SemiBold" pitchFamily="2" charset="77"/>
            </a:endParaRPr>
          </a:p>
        </p:txBody>
      </p:sp>
      <p:sp>
        <p:nvSpPr>
          <p:cNvPr id="6" name="TextBox 5">
            <a:extLst>
              <a:ext uri="{FF2B5EF4-FFF2-40B4-BE49-F238E27FC236}">
                <a16:creationId xmlns:a16="http://schemas.microsoft.com/office/drawing/2014/main" id="{76EE2DE7-517E-42F0-9E7A-92E970B89224}"/>
              </a:ext>
            </a:extLst>
          </p:cNvPr>
          <p:cNvSpPr txBox="1"/>
          <p:nvPr/>
        </p:nvSpPr>
        <p:spPr>
          <a:xfrm>
            <a:off x="691661" y="2613392"/>
            <a:ext cx="8689406" cy="1631216"/>
          </a:xfrm>
          <a:prstGeom prst="rect">
            <a:avLst/>
          </a:prstGeom>
          <a:noFill/>
        </p:spPr>
        <p:txBody>
          <a:bodyPr wrap="square">
            <a:spAutoFit/>
          </a:bodyPr>
          <a:lstStyle/>
          <a:p>
            <a:r>
              <a:rPr lang="en-US" sz="2000" dirty="0">
                <a:solidFill>
                  <a:schemeClr val="bg2">
                    <a:lumMod val="20000"/>
                    <a:lumOff val="80000"/>
                  </a:schemeClr>
                </a:solidFill>
                <a:latin typeface="Azo Sans" panose="02000000000000000000" pitchFamily="2" charset="77"/>
              </a:rPr>
              <a:t>This comprehensive resource includes up to 12 variations such as:</a:t>
            </a:r>
            <a:br>
              <a:rPr lang="en-US" sz="2000" dirty="0">
                <a:solidFill>
                  <a:schemeClr val="bg2">
                    <a:lumMod val="20000"/>
                    <a:lumOff val="80000"/>
                  </a:schemeClr>
                </a:solidFill>
                <a:latin typeface="Azo Sans" panose="02000000000000000000" pitchFamily="2" charset="77"/>
              </a:rPr>
            </a:br>
            <a:endParaRPr lang="en-US" sz="2000" dirty="0">
              <a:solidFill>
                <a:schemeClr val="bg2">
                  <a:lumMod val="20000"/>
                  <a:lumOff val="80000"/>
                </a:schemeClr>
              </a:solidFill>
              <a:latin typeface="Azo Sans" panose="02000000000000000000" pitchFamily="2" charset="77"/>
            </a:endParaRPr>
          </a:p>
          <a:p>
            <a:pPr marL="457200" indent="-457200">
              <a:buAutoNum type="arabicPeriod"/>
            </a:pPr>
            <a:r>
              <a:rPr lang="en-US" sz="2000" dirty="0">
                <a:solidFill>
                  <a:schemeClr val="bg2">
                    <a:lumMod val="20000"/>
                    <a:lumOff val="80000"/>
                  </a:schemeClr>
                </a:solidFill>
                <a:latin typeface="Azo Sans" panose="02000000000000000000" pitchFamily="2" charset="77"/>
              </a:rPr>
              <a:t>Feelings wheel (developing vocabulary and understanding feelings)</a:t>
            </a:r>
          </a:p>
          <a:p>
            <a:pPr marL="457200" indent="-457200">
              <a:buAutoNum type="arabicPeriod"/>
            </a:pPr>
            <a:r>
              <a:rPr lang="en-US" sz="2000" dirty="0">
                <a:solidFill>
                  <a:schemeClr val="bg2">
                    <a:lumMod val="20000"/>
                    <a:lumOff val="80000"/>
                  </a:schemeClr>
                </a:solidFill>
                <a:latin typeface="Azo Sans" panose="02000000000000000000" pitchFamily="2" charset="77"/>
              </a:rPr>
              <a:t>Making their own cards (identify wellbeing related situations relevant to their own lives and community).</a:t>
            </a:r>
          </a:p>
        </p:txBody>
      </p:sp>
    </p:spTree>
    <p:extLst>
      <p:ext uri="{BB962C8B-B14F-4D97-AF65-F5344CB8AC3E}">
        <p14:creationId xmlns:p14="http://schemas.microsoft.com/office/powerpoint/2010/main" val="38714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E24B59-4D13-5B05-6A2A-A216AFD08AA9}"/>
              </a:ext>
            </a:extLst>
          </p:cNvPr>
          <p:cNvSpPr>
            <a:spLocks noGrp="1"/>
          </p:cNvSpPr>
          <p:nvPr>
            <p:ph type="body" sz="quarter" idx="13"/>
          </p:nvPr>
        </p:nvSpPr>
        <p:spPr>
          <a:xfrm>
            <a:off x="679205" y="748843"/>
            <a:ext cx="5815113" cy="2052972"/>
          </a:xfrm>
        </p:spPr>
        <p:txBody>
          <a:bodyPr/>
          <a:lstStyle/>
          <a:p>
            <a:r>
              <a:rPr lang="en-US" dirty="0"/>
              <a:t>Play your best card</a:t>
            </a:r>
          </a:p>
        </p:txBody>
      </p:sp>
      <p:sp>
        <p:nvSpPr>
          <p:cNvPr id="3" name="Text Placeholder 2">
            <a:extLst>
              <a:ext uri="{FF2B5EF4-FFF2-40B4-BE49-F238E27FC236}">
                <a16:creationId xmlns:a16="http://schemas.microsoft.com/office/drawing/2014/main" id="{71028B75-116C-4E1A-8A2E-7FA4A3CEA2D8}"/>
              </a:ext>
            </a:extLst>
          </p:cNvPr>
          <p:cNvSpPr>
            <a:spLocks noGrp="1"/>
          </p:cNvSpPr>
          <p:nvPr>
            <p:ph type="body" sz="quarter" idx="14"/>
          </p:nvPr>
        </p:nvSpPr>
        <p:spPr>
          <a:xfrm>
            <a:off x="7423097" y="2945401"/>
            <a:ext cx="3719390" cy="2332282"/>
          </a:xfrm>
        </p:spPr>
        <p:txBody>
          <a:bodyPr lIns="91440" tIns="45720" rIns="91440" bIns="45720" anchor="b"/>
          <a:lstStyle/>
          <a:p>
            <a:r>
              <a:rPr lang="mi-NZ" sz="2000" dirty="0">
                <a:latin typeface="Azo Sans"/>
                <a:cs typeface="Arial"/>
              </a:rPr>
              <a:t>It is a </a:t>
            </a:r>
            <a:r>
              <a:rPr lang="en-NZ" sz="2000" dirty="0">
                <a:latin typeface="Azo Sans"/>
                <a:cs typeface="Arial"/>
              </a:rPr>
              <a:t>conversational</a:t>
            </a:r>
            <a:r>
              <a:rPr lang="mi-NZ" sz="2000" dirty="0">
                <a:latin typeface="Azo Sans"/>
                <a:cs typeface="Arial"/>
              </a:rPr>
              <a:t> card game that explores common issues young people might experience, and sparks critical thinking around problem solving. </a:t>
            </a:r>
            <a:endParaRPr lang="en-US" sz="2000" dirty="0"/>
          </a:p>
        </p:txBody>
      </p:sp>
      <p:sp>
        <p:nvSpPr>
          <p:cNvPr id="4" name="Text Placeholder 3">
            <a:extLst>
              <a:ext uri="{FF2B5EF4-FFF2-40B4-BE49-F238E27FC236}">
                <a16:creationId xmlns:a16="http://schemas.microsoft.com/office/drawing/2014/main" id="{35FBF7C7-2D46-4B48-B803-1415E4DB9C97}"/>
              </a:ext>
            </a:extLst>
          </p:cNvPr>
          <p:cNvSpPr>
            <a:spLocks noGrp="1"/>
          </p:cNvSpPr>
          <p:nvPr>
            <p:ph type="body" sz="quarter" idx="15"/>
          </p:nvPr>
        </p:nvSpPr>
        <p:spPr>
          <a:xfrm>
            <a:off x="816365" y="2981166"/>
            <a:ext cx="3235813" cy="2150040"/>
          </a:xfrm>
        </p:spPr>
        <p:txBody>
          <a:bodyPr lIns="91440" tIns="45720" rIns="91440" bIns="45720" anchor="b"/>
          <a:lstStyle/>
          <a:p>
            <a:r>
              <a:rPr lang="mi-NZ" sz="2000" dirty="0">
                <a:latin typeface="Azo Sans"/>
                <a:cs typeface="Arial"/>
              </a:rPr>
              <a:t>It raises awareness of </a:t>
            </a:r>
            <a:r>
              <a:rPr lang="en-NZ" sz="2000" dirty="0">
                <a:latin typeface="Azo Sans"/>
                <a:cs typeface="Arial"/>
              </a:rPr>
              <a:t>organisations</a:t>
            </a:r>
            <a:r>
              <a:rPr lang="mi-NZ" sz="2000" dirty="0">
                <a:latin typeface="Azo Sans"/>
                <a:cs typeface="Arial"/>
              </a:rPr>
              <a:t> young people can contact when they need help. </a:t>
            </a:r>
            <a:endParaRPr lang="mi-NZ" sz="2000" dirty="0"/>
          </a:p>
          <a:p>
            <a:endParaRPr lang="en-US" sz="2000" dirty="0"/>
          </a:p>
        </p:txBody>
      </p:sp>
      <p:sp>
        <p:nvSpPr>
          <p:cNvPr id="6" name="Text Placeholder 3">
            <a:extLst>
              <a:ext uri="{FF2B5EF4-FFF2-40B4-BE49-F238E27FC236}">
                <a16:creationId xmlns:a16="http://schemas.microsoft.com/office/drawing/2014/main" id="{9E5C2849-B38C-5251-224A-4C8A7E770B98}"/>
              </a:ext>
            </a:extLst>
          </p:cNvPr>
          <p:cNvSpPr txBox="1">
            <a:spLocks/>
          </p:cNvSpPr>
          <p:nvPr/>
        </p:nvSpPr>
        <p:spPr>
          <a:xfrm>
            <a:off x="4187284" y="3539052"/>
            <a:ext cx="3235813" cy="2150040"/>
          </a:xfrm>
          <a:prstGeom prst="rect">
            <a:avLst/>
          </a:prstGeom>
        </p:spPr>
        <p:txBody>
          <a:bodyPr anchor="b"/>
          <a:lstStyle>
            <a:lvl1pPr marL="285750" indent="-285750" algn="l" defTabSz="914400" rtl="0" eaLnBrk="1" latinLnBrk="0" hangingPunct="1">
              <a:lnSpc>
                <a:spcPct val="100000"/>
              </a:lnSpc>
              <a:spcBef>
                <a:spcPts val="1000"/>
              </a:spcBef>
              <a:buFontTx/>
              <a:buBlip>
                <a:blip r:embed="rId3"/>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i-NZ" sz="2000" dirty="0"/>
              <a:t>It can be used in groups of three people or more, and has different ways of playing, to achieve different results. </a:t>
            </a:r>
          </a:p>
          <a:p>
            <a:endParaRPr lang="en-US" sz="2000" dirty="0"/>
          </a:p>
        </p:txBody>
      </p:sp>
      <p:sp>
        <p:nvSpPr>
          <p:cNvPr id="8" name="Text Placeholder 3">
            <a:extLst>
              <a:ext uri="{FF2B5EF4-FFF2-40B4-BE49-F238E27FC236}">
                <a16:creationId xmlns:a16="http://schemas.microsoft.com/office/drawing/2014/main" id="{495F961A-5158-2743-6F33-8FCAA94B2DFA}"/>
              </a:ext>
            </a:extLst>
          </p:cNvPr>
          <p:cNvSpPr txBox="1">
            <a:spLocks/>
          </p:cNvSpPr>
          <p:nvPr/>
        </p:nvSpPr>
        <p:spPr>
          <a:xfrm>
            <a:off x="557452" y="1648762"/>
            <a:ext cx="11430906" cy="1129248"/>
          </a:xfrm>
          <a:prstGeom prst="rect">
            <a:avLst/>
          </a:prstGeom>
        </p:spPr>
        <p:txBody>
          <a:bodyPr lIns="91440" tIns="45720" rIns="91440" bIns="45720" anchor="b"/>
          <a:lstStyle>
            <a:lvl1pPr marL="285750" indent="-285750" algn="l" defTabSz="914400" rtl="0" eaLnBrk="1" latinLnBrk="0" hangingPunct="1">
              <a:lnSpc>
                <a:spcPct val="100000"/>
              </a:lnSpc>
              <a:spcBef>
                <a:spcPts val="1000"/>
              </a:spcBef>
              <a:buFontTx/>
              <a:buBlip>
                <a:blip r:embed="rId3"/>
              </a:buBlip>
              <a:defRPr sz="1600" b="0" i="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i-NZ" sz="2000" dirty="0">
                <a:latin typeface="Azo Sans"/>
                <a:cs typeface="Arial"/>
              </a:rPr>
              <a:t>Play Your Best Card is an interactive card game that prompts conversation and learning. It has been co-designed with teens, secondary school teachers and youth facilitators.  </a:t>
            </a:r>
            <a:endParaRPr lang="mi-NZ" sz="2000" dirty="0"/>
          </a:p>
          <a:p>
            <a:endParaRPr lang="en-US" sz="2000" dirty="0"/>
          </a:p>
        </p:txBody>
      </p:sp>
    </p:spTree>
    <p:extLst>
      <p:ext uri="{BB962C8B-B14F-4D97-AF65-F5344CB8AC3E}">
        <p14:creationId xmlns:p14="http://schemas.microsoft.com/office/powerpoint/2010/main" val="420078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Play Your Best Card">
            <a:hlinkClick r:id="" action="ppaction://media"/>
            <a:extLst>
              <a:ext uri="{FF2B5EF4-FFF2-40B4-BE49-F238E27FC236}">
                <a16:creationId xmlns:a16="http://schemas.microsoft.com/office/drawing/2014/main" id="{39EAFB68-88B2-3FB1-11A7-9C60DEF84BA4}"/>
              </a:ext>
            </a:extLst>
          </p:cNvPr>
          <p:cNvPicPr>
            <a:picLocks noRot="1" noChangeAspect="1"/>
          </p:cNvPicPr>
          <p:nvPr>
            <a:videoFile r:link="rId1"/>
          </p:nvPr>
        </p:nvPicPr>
        <p:blipFill>
          <a:blip r:embed="rId4"/>
          <a:stretch>
            <a:fillRect/>
          </a:stretch>
        </p:blipFill>
        <p:spPr>
          <a:xfrm>
            <a:off x="157956" y="74005"/>
            <a:ext cx="11876087" cy="6709989"/>
          </a:xfrm>
          <a:prstGeom prst="rect">
            <a:avLst/>
          </a:prstGeom>
        </p:spPr>
      </p:pic>
    </p:spTree>
    <p:extLst>
      <p:ext uri="{BB962C8B-B14F-4D97-AF65-F5344CB8AC3E}">
        <p14:creationId xmlns:p14="http://schemas.microsoft.com/office/powerpoint/2010/main" val="8557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F20D284-A77D-D002-6D2E-3DC4A0842383}"/>
              </a:ext>
            </a:extLst>
          </p:cNvPr>
          <p:cNvPicPr>
            <a:picLocks noGrp="1" noChangeAspect="1"/>
          </p:cNvPicPr>
          <p:nvPr>
            <p:ph type="pic" sz="quarter" idx="16"/>
          </p:nvPr>
        </p:nvPicPr>
        <p:blipFill>
          <a:blip r:embed="rId3">
            <a:extLst>
              <a:ext uri="{28A0092B-C50C-407E-A947-70E740481C1C}">
                <a14:useLocalDpi xmlns:a14="http://schemas.microsoft.com/office/drawing/2010/main"/>
              </a:ext>
            </a:extLst>
          </a:blip>
          <a:srcRect/>
          <a:stretch/>
        </p:blipFill>
        <p:spPr>
          <a:xfrm>
            <a:off x="6830293" y="0"/>
            <a:ext cx="5357446" cy="5690820"/>
          </a:xfrm>
        </p:spPr>
      </p:pic>
      <p:sp>
        <p:nvSpPr>
          <p:cNvPr id="4" name="Text Placeholder 3">
            <a:extLst>
              <a:ext uri="{FF2B5EF4-FFF2-40B4-BE49-F238E27FC236}">
                <a16:creationId xmlns:a16="http://schemas.microsoft.com/office/drawing/2014/main" id="{D0929D25-1518-E518-5013-9C9667D90A73}"/>
              </a:ext>
            </a:extLst>
          </p:cNvPr>
          <p:cNvSpPr>
            <a:spLocks noGrp="1"/>
          </p:cNvSpPr>
          <p:nvPr>
            <p:ph type="body" sz="quarter" idx="13"/>
          </p:nvPr>
        </p:nvSpPr>
        <p:spPr>
          <a:xfrm>
            <a:off x="679205" y="748843"/>
            <a:ext cx="5753679" cy="1220634"/>
          </a:xfrm>
        </p:spPr>
        <p:txBody>
          <a:bodyPr/>
          <a:lstStyle/>
          <a:p>
            <a:r>
              <a:rPr lang="en-US" dirty="0"/>
              <a:t>Facilitator role</a:t>
            </a:r>
          </a:p>
        </p:txBody>
      </p:sp>
      <p:sp>
        <p:nvSpPr>
          <p:cNvPr id="8" name="Text Placeholder 4">
            <a:extLst>
              <a:ext uri="{FF2B5EF4-FFF2-40B4-BE49-F238E27FC236}">
                <a16:creationId xmlns:a16="http://schemas.microsoft.com/office/drawing/2014/main" id="{138E73D5-91A6-8F49-1C24-9EB994AAA280}"/>
              </a:ext>
            </a:extLst>
          </p:cNvPr>
          <p:cNvSpPr txBox="1">
            <a:spLocks/>
          </p:cNvSpPr>
          <p:nvPr/>
        </p:nvSpPr>
        <p:spPr>
          <a:xfrm>
            <a:off x="679205" y="2161044"/>
            <a:ext cx="4682504" cy="3598488"/>
          </a:xfrm>
          <a:prstGeom prst="rect">
            <a:avLst/>
          </a:prstGeom>
        </p:spPr>
        <p:txBody>
          <a:bodyPr/>
          <a:lstStyle>
            <a:lvl1pPr marL="0" indent="0" algn="l" defTabSz="914400" rtl="0" eaLnBrk="1" latinLnBrk="0" hangingPunct="1">
              <a:lnSpc>
                <a:spcPct val="100000"/>
              </a:lnSpc>
              <a:spcBef>
                <a:spcPts val="1000"/>
              </a:spcBef>
              <a:buFontTx/>
              <a:buNone/>
              <a:defRPr sz="1600" kern="1200">
                <a:solidFill>
                  <a:schemeClr val="tx2"/>
                </a:solidFill>
                <a:latin typeface="Azo Sans" panose="02000000000000000000" pitchFamily="2" charset="77"/>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Blip>
                <a:blip r:embed="rId4"/>
              </a:buBlip>
            </a:pPr>
            <a:r>
              <a:rPr lang="en-US" dirty="0"/>
              <a:t>Prepare</a:t>
            </a:r>
          </a:p>
          <a:p>
            <a:pPr marL="285750" indent="-285750">
              <a:buBlip>
                <a:blip r:embed="rId4"/>
              </a:buBlip>
            </a:pPr>
            <a:r>
              <a:rPr lang="en-US" dirty="0"/>
              <a:t>Set your group kawa</a:t>
            </a:r>
          </a:p>
          <a:p>
            <a:pPr marL="285750" indent="-285750">
              <a:buBlip>
                <a:blip r:embed="rId4"/>
              </a:buBlip>
            </a:pPr>
            <a:r>
              <a:rPr lang="en-US" dirty="0"/>
              <a:t>How do you want to set up your teams?</a:t>
            </a:r>
          </a:p>
          <a:p>
            <a:pPr marL="285750" indent="-285750">
              <a:buBlip>
                <a:blip r:embed="rId4"/>
              </a:buBlip>
            </a:pPr>
            <a:r>
              <a:rPr lang="en-US" dirty="0"/>
              <a:t>Consider your room setup</a:t>
            </a:r>
          </a:p>
          <a:p>
            <a:pPr marL="285750" indent="-285750">
              <a:buBlip>
                <a:blip r:embed="rId4"/>
              </a:buBlip>
            </a:pPr>
            <a:r>
              <a:rPr lang="en-US" dirty="0"/>
              <a:t>Consider the timing</a:t>
            </a:r>
          </a:p>
          <a:p>
            <a:pPr marL="285750" indent="-285750">
              <a:buBlip>
                <a:blip r:embed="rId4"/>
              </a:buBlip>
            </a:pPr>
            <a:r>
              <a:rPr lang="en-US" dirty="0"/>
              <a:t>Support the conversations to be supportive and open</a:t>
            </a:r>
          </a:p>
          <a:p>
            <a:pPr marL="285750" indent="-285750">
              <a:buBlip>
                <a:blip r:embed="rId4"/>
              </a:buBlip>
            </a:pPr>
            <a:r>
              <a:rPr lang="en-US" dirty="0"/>
              <a:t>Leave space to close the game</a:t>
            </a:r>
          </a:p>
          <a:p>
            <a:pPr marL="285750" indent="-285750">
              <a:buBlip>
                <a:blip r:embed="rId4"/>
              </a:buBlip>
            </a:pPr>
            <a:r>
              <a:rPr lang="en-US" dirty="0"/>
              <a:t>Consider giving the take-home resources.</a:t>
            </a:r>
          </a:p>
        </p:txBody>
      </p:sp>
    </p:spTree>
    <p:extLst>
      <p:ext uri="{BB962C8B-B14F-4D97-AF65-F5344CB8AC3E}">
        <p14:creationId xmlns:p14="http://schemas.microsoft.com/office/powerpoint/2010/main" val="180371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A599813-ACB6-AF2B-95B4-CA0689961D46}"/>
              </a:ext>
            </a:extLst>
          </p:cNvPr>
          <p:cNvSpPr>
            <a:spLocks noGrp="1"/>
          </p:cNvSpPr>
          <p:nvPr>
            <p:ph type="body" sz="quarter" idx="13"/>
          </p:nvPr>
        </p:nvSpPr>
        <p:spPr>
          <a:xfrm>
            <a:off x="679205" y="748843"/>
            <a:ext cx="4173905" cy="1138950"/>
          </a:xfrm>
        </p:spPr>
        <p:txBody>
          <a:bodyPr/>
          <a:lstStyle/>
          <a:p>
            <a:r>
              <a:rPr lang="en-US" dirty="0"/>
              <a:t>Let’s play</a:t>
            </a:r>
          </a:p>
        </p:txBody>
      </p:sp>
      <p:pic>
        <p:nvPicPr>
          <p:cNvPr id="4" name="Picture 3" descr="A white and blue rectangle with blue letters&#10;&#10;Description automatically generated">
            <a:extLst>
              <a:ext uri="{FF2B5EF4-FFF2-40B4-BE49-F238E27FC236}">
                <a16:creationId xmlns:a16="http://schemas.microsoft.com/office/drawing/2014/main" id="{F19D0D91-1E9E-1D55-FE9B-4E31EE6C3C7D}"/>
              </a:ext>
            </a:extLst>
          </p:cNvPr>
          <p:cNvPicPr>
            <a:picLocks noChangeAspect="1"/>
          </p:cNvPicPr>
          <p:nvPr/>
        </p:nvPicPr>
        <p:blipFill>
          <a:blip r:embed="rId3"/>
          <a:stretch>
            <a:fillRect/>
          </a:stretch>
        </p:blipFill>
        <p:spPr>
          <a:xfrm>
            <a:off x="6880199" y="1781033"/>
            <a:ext cx="2457693" cy="4114800"/>
          </a:xfrm>
          <a:prstGeom prst="rect">
            <a:avLst/>
          </a:prstGeom>
        </p:spPr>
      </p:pic>
      <p:pic>
        <p:nvPicPr>
          <p:cNvPr id="5" name="Picture 4" descr="A blue and white rectangular sign with white text&#10;&#10;Description automatically generated">
            <a:extLst>
              <a:ext uri="{FF2B5EF4-FFF2-40B4-BE49-F238E27FC236}">
                <a16:creationId xmlns:a16="http://schemas.microsoft.com/office/drawing/2014/main" id="{788C0ECE-6D8A-4FB4-9262-D66B6271D4A4}"/>
              </a:ext>
            </a:extLst>
          </p:cNvPr>
          <p:cNvPicPr>
            <a:picLocks noChangeAspect="1"/>
          </p:cNvPicPr>
          <p:nvPr/>
        </p:nvPicPr>
        <p:blipFill>
          <a:blip r:embed="rId4"/>
          <a:stretch>
            <a:fillRect/>
          </a:stretch>
        </p:blipFill>
        <p:spPr>
          <a:xfrm>
            <a:off x="1395505" y="1778190"/>
            <a:ext cx="2457693" cy="4114800"/>
          </a:xfrm>
          <a:prstGeom prst="rect">
            <a:avLst/>
          </a:prstGeom>
        </p:spPr>
      </p:pic>
      <p:pic>
        <p:nvPicPr>
          <p:cNvPr id="2" name="Picture 1" descr="A blue card with white text&#10;&#10;Description automatically generated">
            <a:extLst>
              <a:ext uri="{FF2B5EF4-FFF2-40B4-BE49-F238E27FC236}">
                <a16:creationId xmlns:a16="http://schemas.microsoft.com/office/drawing/2014/main" id="{5B044CF9-0CC5-12B1-A97B-0C4F3904724E}"/>
              </a:ext>
            </a:extLst>
          </p:cNvPr>
          <p:cNvPicPr>
            <a:picLocks noChangeAspect="1"/>
          </p:cNvPicPr>
          <p:nvPr/>
        </p:nvPicPr>
        <p:blipFill>
          <a:blip r:embed="rId5"/>
          <a:stretch>
            <a:fillRect/>
          </a:stretch>
        </p:blipFill>
        <p:spPr>
          <a:xfrm>
            <a:off x="3615225" y="2156346"/>
            <a:ext cx="2436717" cy="4114800"/>
          </a:xfrm>
          <a:prstGeom prst="rect">
            <a:avLst/>
          </a:prstGeom>
        </p:spPr>
      </p:pic>
      <p:pic>
        <p:nvPicPr>
          <p:cNvPr id="3" name="Picture 2" descr="A blue card with white text&#10;&#10;Description automatically generated">
            <a:extLst>
              <a:ext uri="{FF2B5EF4-FFF2-40B4-BE49-F238E27FC236}">
                <a16:creationId xmlns:a16="http://schemas.microsoft.com/office/drawing/2014/main" id="{0AF7008F-5D19-481D-BC00-2CB013C1B225}"/>
              </a:ext>
            </a:extLst>
          </p:cNvPr>
          <p:cNvPicPr>
            <a:picLocks noChangeAspect="1"/>
          </p:cNvPicPr>
          <p:nvPr/>
        </p:nvPicPr>
        <p:blipFill>
          <a:blip r:embed="rId6"/>
          <a:stretch>
            <a:fillRect/>
          </a:stretch>
        </p:blipFill>
        <p:spPr>
          <a:xfrm>
            <a:off x="9122665" y="2159189"/>
            <a:ext cx="2426229" cy="4114800"/>
          </a:xfrm>
          <a:prstGeom prst="rect">
            <a:avLst/>
          </a:prstGeom>
        </p:spPr>
      </p:pic>
    </p:spTree>
    <p:extLst>
      <p:ext uri="{BB962C8B-B14F-4D97-AF65-F5344CB8AC3E}">
        <p14:creationId xmlns:p14="http://schemas.microsoft.com/office/powerpoint/2010/main" val="270084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A599813-ACB6-AF2B-95B4-CA0689961D46}"/>
              </a:ext>
            </a:extLst>
          </p:cNvPr>
          <p:cNvSpPr>
            <a:spLocks noGrp="1"/>
          </p:cNvSpPr>
          <p:nvPr>
            <p:ph type="body" sz="quarter" idx="13"/>
          </p:nvPr>
        </p:nvSpPr>
        <p:spPr>
          <a:xfrm>
            <a:off x="679205" y="748843"/>
            <a:ext cx="5258457" cy="794949"/>
          </a:xfrm>
        </p:spPr>
        <p:txBody>
          <a:bodyPr/>
          <a:lstStyle/>
          <a:p>
            <a:r>
              <a:rPr lang="en-US" dirty="0"/>
              <a:t>After each round</a:t>
            </a:r>
          </a:p>
        </p:txBody>
      </p:sp>
      <p:sp>
        <p:nvSpPr>
          <p:cNvPr id="2" name="Text Placeholder 1">
            <a:extLst>
              <a:ext uri="{FF2B5EF4-FFF2-40B4-BE49-F238E27FC236}">
                <a16:creationId xmlns:a16="http://schemas.microsoft.com/office/drawing/2014/main" id="{F7D3AF47-D9A0-2A13-3345-7375E71F7727}"/>
              </a:ext>
            </a:extLst>
          </p:cNvPr>
          <p:cNvSpPr>
            <a:spLocks noGrp="1"/>
          </p:cNvSpPr>
          <p:nvPr>
            <p:ph type="body" sz="quarter" idx="14"/>
          </p:nvPr>
        </p:nvSpPr>
        <p:spPr/>
        <p:txBody>
          <a:bodyPr/>
          <a:lstStyle/>
          <a:p>
            <a:r>
              <a:rPr lang="en-US" dirty="0"/>
              <a:t>How would you respond in real life?</a:t>
            </a:r>
          </a:p>
          <a:p>
            <a:r>
              <a:rPr lang="en-US" dirty="0"/>
              <a:t>What were the important parts in your decision making?</a:t>
            </a:r>
          </a:p>
        </p:txBody>
      </p:sp>
      <p:sp>
        <p:nvSpPr>
          <p:cNvPr id="3" name="Text Placeholder 2">
            <a:extLst>
              <a:ext uri="{FF2B5EF4-FFF2-40B4-BE49-F238E27FC236}">
                <a16:creationId xmlns:a16="http://schemas.microsoft.com/office/drawing/2014/main" id="{CA8E79C8-827F-BE6E-58A7-2E39023D88D0}"/>
              </a:ext>
            </a:extLst>
          </p:cNvPr>
          <p:cNvSpPr>
            <a:spLocks noGrp="1"/>
          </p:cNvSpPr>
          <p:nvPr>
            <p:ph type="body" sz="quarter" idx="15"/>
          </p:nvPr>
        </p:nvSpPr>
        <p:spPr>
          <a:xfrm>
            <a:off x="8264525" y="3966358"/>
            <a:ext cx="3235813" cy="1660720"/>
          </a:xfrm>
        </p:spPr>
        <p:txBody>
          <a:bodyPr/>
          <a:lstStyle/>
          <a:p>
            <a:endParaRPr lang="en-US" dirty="0"/>
          </a:p>
          <a:p>
            <a:r>
              <a:rPr lang="en-US" dirty="0"/>
              <a:t>Why did you choose that action as a response?</a:t>
            </a:r>
          </a:p>
          <a:p>
            <a:r>
              <a:rPr lang="en-US" dirty="0"/>
              <a:t>How did you feel when you were trying to think of the best action to take?</a:t>
            </a:r>
          </a:p>
        </p:txBody>
      </p:sp>
      <p:sp>
        <p:nvSpPr>
          <p:cNvPr id="4" name="TextBox 3">
            <a:extLst>
              <a:ext uri="{FF2B5EF4-FFF2-40B4-BE49-F238E27FC236}">
                <a16:creationId xmlns:a16="http://schemas.microsoft.com/office/drawing/2014/main" id="{7F72A16D-33F3-5270-27E9-9655B311428E}"/>
              </a:ext>
            </a:extLst>
          </p:cNvPr>
          <p:cNvSpPr txBox="1"/>
          <p:nvPr/>
        </p:nvSpPr>
        <p:spPr>
          <a:xfrm>
            <a:off x="679205" y="1718008"/>
            <a:ext cx="6826000" cy="830997"/>
          </a:xfrm>
          <a:prstGeom prst="rect">
            <a:avLst/>
          </a:prstGeom>
          <a:noFill/>
        </p:spPr>
        <p:txBody>
          <a:bodyPr wrap="square" rtlCol="0">
            <a:spAutoFit/>
          </a:bodyPr>
          <a:lstStyle/>
          <a:p>
            <a:r>
              <a:rPr lang="en-US" sz="2400" b="1" dirty="0">
                <a:solidFill>
                  <a:schemeClr val="bg2"/>
                </a:solidFill>
                <a:latin typeface="Balgin SemiBold" pitchFamily="2" charset="77"/>
              </a:rPr>
              <a:t>The conversation during and after the game is central to build critical thinking.</a:t>
            </a:r>
          </a:p>
        </p:txBody>
      </p:sp>
      <p:sp>
        <p:nvSpPr>
          <p:cNvPr id="6" name="TextBox 5">
            <a:extLst>
              <a:ext uri="{FF2B5EF4-FFF2-40B4-BE49-F238E27FC236}">
                <a16:creationId xmlns:a16="http://schemas.microsoft.com/office/drawing/2014/main" id="{76EE2DE7-517E-42F0-9E7A-92E970B89224}"/>
              </a:ext>
            </a:extLst>
          </p:cNvPr>
          <p:cNvSpPr txBox="1"/>
          <p:nvPr/>
        </p:nvSpPr>
        <p:spPr>
          <a:xfrm>
            <a:off x="691661" y="2648465"/>
            <a:ext cx="6671039" cy="830997"/>
          </a:xfrm>
          <a:prstGeom prst="rect">
            <a:avLst/>
          </a:prstGeom>
          <a:noFill/>
        </p:spPr>
        <p:txBody>
          <a:bodyPr wrap="square">
            <a:spAutoFit/>
          </a:bodyPr>
          <a:lstStyle/>
          <a:p>
            <a:r>
              <a:rPr lang="en-US" sz="2400" b="1" dirty="0">
                <a:solidFill>
                  <a:schemeClr val="accent3"/>
                </a:solidFill>
                <a:latin typeface="Balgin SemiBold" pitchFamily="2" charset="77"/>
              </a:rPr>
              <a:t>Some helpful prompts after each game is played are:</a:t>
            </a:r>
          </a:p>
        </p:txBody>
      </p:sp>
    </p:spTree>
    <p:extLst>
      <p:ext uri="{BB962C8B-B14F-4D97-AF65-F5344CB8AC3E}">
        <p14:creationId xmlns:p14="http://schemas.microsoft.com/office/powerpoint/2010/main" val="170440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465B76-F785-6756-7ED9-D1D0BFA7FA43}"/>
              </a:ext>
            </a:extLst>
          </p:cNvPr>
          <p:cNvSpPr>
            <a:spLocks noGrp="1"/>
          </p:cNvSpPr>
          <p:nvPr>
            <p:ph type="body" sz="quarter" idx="13"/>
          </p:nvPr>
        </p:nvSpPr>
        <p:spPr>
          <a:xfrm>
            <a:off x="679205" y="748843"/>
            <a:ext cx="6622140" cy="844801"/>
          </a:xfrm>
        </p:spPr>
        <p:txBody>
          <a:bodyPr/>
          <a:lstStyle/>
          <a:p>
            <a:r>
              <a:rPr lang="en-US" dirty="0">
                <a:solidFill>
                  <a:schemeClr val="tx2"/>
                </a:solidFill>
              </a:rPr>
              <a:t>Adapting the game</a:t>
            </a:r>
          </a:p>
        </p:txBody>
      </p:sp>
      <p:sp>
        <p:nvSpPr>
          <p:cNvPr id="10" name="TextBox 9">
            <a:extLst>
              <a:ext uri="{FF2B5EF4-FFF2-40B4-BE49-F238E27FC236}">
                <a16:creationId xmlns:a16="http://schemas.microsoft.com/office/drawing/2014/main" id="{375306BA-357C-A279-0B86-A94236BFDE36}"/>
              </a:ext>
            </a:extLst>
          </p:cNvPr>
          <p:cNvSpPr txBox="1"/>
          <p:nvPr/>
        </p:nvSpPr>
        <p:spPr>
          <a:xfrm>
            <a:off x="679205" y="2050517"/>
            <a:ext cx="7526644" cy="1200329"/>
          </a:xfrm>
          <a:prstGeom prst="rect">
            <a:avLst/>
          </a:prstGeom>
          <a:noFill/>
        </p:spPr>
        <p:txBody>
          <a:bodyPr wrap="square" rtlCol="0">
            <a:spAutoFit/>
          </a:bodyPr>
          <a:lstStyle/>
          <a:p>
            <a:r>
              <a:rPr lang="en-US" sz="2400" dirty="0">
                <a:solidFill>
                  <a:schemeClr val="tx2"/>
                </a:solidFill>
                <a:latin typeface="Azo Sans" panose="02000000000000000000" pitchFamily="2" charset="77"/>
              </a:rPr>
              <a:t>The game is designed to be played with between 3 and 15 players, but can be adapted to work with larger groups, and with the whole class.</a:t>
            </a:r>
          </a:p>
        </p:txBody>
      </p:sp>
      <p:sp>
        <p:nvSpPr>
          <p:cNvPr id="12" name="TextBox 11">
            <a:extLst>
              <a:ext uri="{FF2B5EF4-FFF2-40B4-BE49-F238E27FC236}">
                <a16:creationId xmlns:a16="http://schemas.microsoft.com/office/drawing/2014/main" id="{2FF61098-3B5A-4CC7-D00A-E8179D591694}"/>
              </a:ext>
            </a:extLst>
          </p:cNvPr>
          <p:cNvSpPr txBox="1"/>
          <p:nvPr/>
        </p:nvSpPr>
        <p:spPr>
          <a:xfrm>
            <a:off x="679205" y="3546808"/>
            <a:ext cx="8666676" cy="830997"/>
          </a:xfrm>
          <a:prstGeom prst="rect">
            <a:avLst/>
          </a:prstGeom>
          <a:noFill/>
        </p:spPr>
        <p:txBody>
          <a:bodyPr wrap="square" lIns="91440" tIns="45720" rIns="91440" bIns="45720" rtlCol="0" anchor="t">
            <a:spAutoFit/>
          </a:bodyPr>
          <a:lstStyle/>
          <a:p>
            <a:r>
              <a:rPr lang="en-US" sz="2400" dirty="0">
                <a:solidFill>
                  <a:schemeClr val="tx2"/>
                </a:solidFill>
                <a:latin typeface="Azo Sans"/>
              </a:rPr>
              <a:t>Lots of ideas for adapting this game </a:t>
            </a:r>
            <a:r>
              <a:rPr lang="en-US" sz="2400">
                <a:solidFill>
                  <a:schemeClr val="tx2"/>
                </a:solidFill>
                <a:latin typeface="Azo Sans"/>
                <a:hlinkClick r:id="rId3">
                  <a:extLst>
                    <a:ext uri="{A12FA001-AC4F-418D-AE19-62706E023703}">
                      <ahyp:hlinkClr xmlns:ahyp="http://schemas.microsoft.com/office/drawing/2018/hyperlinkcolor" val="tx"/>
                    </a:ext>
                  </a:extLst>
                </a:hlinkClick>
              </a:rPr>
              <a:t>can be found here</a:t>
            </a:r>
            <a:endParaRPr lang="en-US" sz="2400" dirty="0">
              <a:solidFill>
                <a:schemeClr val="tx2"/>
              </a:solidFill>
              <a:latin typeface="Azo Sans"/>
            </a:endParaRPr>
          </a:p>
          <a:p>
            <a:endParaRPr lang="en-US" sz="2400" dirty="0">
              <a:solidFill>
                <a:schemeClr val="tx2"/>
              </a:solidFill>
              <a:latin typeface="Azo Sans" panose="02000000000000000000" pitchFamily="2" charset="77"/>
            </a:endParaRPr>
          </a:p>
        </p:txBody>
      </p:sp>
    </p:spTree>
    <p:extLst>
      <p:ext uri="{BB962C8B-B14F-4D97-AF65-F5344CB8AC3E}">
        <p14:creationId xmlns:p14="http://schemas.microsoft.com/office/powerpoint/2010/main" val="207261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E13ADB-11DC-5378-0E52-4D985631EABA}"/>
              </a:ext>
            </a:extLst>
          </p:cNvPr>
          <p:cNvSpPr/>
          <p:nvPr/>
        </p:nvSpPr>
        <p:spPr>
          <a:xfrm>
            <a:off x="6073253" y="716507"/>
            <a:ext cx="5390865" cy="46061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A599813-ACB6-AF2B-95B4-CA0689961D46}"/>
              </a:ext>
            </a:extLst>
          </p:cNvPr>
          <p:cNvSpPr>
            <a:spLocks noGrp="1"/>
          </p:cNvSpPr>
          <p:nvPr>
            <p:ph type="body" sz="quarter" idx="13"/>
          </p:nvPr>
        </p:nvSpPr>
        <p:spPr>
          <a:xfrm>
            <a:off x="679205" y="748843"/>
            <a:ext cx="5258457" cy="794949"/>
          </a:xfrm>
        </p:spPr>
        <p:txBody>
          <a:bodyPr/>
          <a:lstStyle/>
          <a:p>
            <a:r>
              <a:rPr lang="en-US" dirty="0"/>
              <a:t>Variation</a:t>
            </a:r>
          </a:p>
        </p:txBody>
      </p:sp>
      <p:pic>
        <p:nvPicPr>
          <p:cNvPr id="10" name="Content Placeholder 4">
            <a:extLst>
              <a:ext uri="{FF2B5EF4-FFF2-40B4-BE49-F238E27FC236}">
                <a16:creationId xmlns:a16="http://schemas.microsoft.com/office/drawing/2014/main" id="{D6EDABE5-544F-3C76-6925-3BCDE1CB6DF8}"/>
              </a:ext>
            </a:extLst>
          </p:cNvPr>
          <p:cNvPicPr>
            <a:picLocks noChangeAspect="1"/>
          </p:cNvPicPr>
          <p:nvPr/>
        </p:nvPicPr>
        <p:blipFill>
          <a:blip r:embed="rId3"/>
          <a:stretch>
            <a:fillRect/>
          </a:stretch>
        </p:blipFill>
        <p:spPr>
          <a:xfrm>
            <a:off x="6096000" y="7069399"/>
            <a:ext cx="5267325" cy="4409504"/>
          </a:xfrm>
          <a:prstGeom prst="rect">
            <a:avLst/>
          </a:prstGeom>
        </p:spPr>
      </p:pic>
      <p:pic>
        <p:nvPicPr>
          <p:cNvPr id="2" name="Picture 1" descr="A card with text on it&#10;&#10;Description automatically generated">
            <a:extLst>
              <a:ext uri="{FF2B5EF4-FFF2-40B4-BE49-F238E27FC236}">
                <a16:creationId xmlns:a16="http://schemas.microsoft.com/office/drawing/2014/main" id="{1B019EC5-2AE7-08CC-7B05-E7C928127EC7}"/>
              </a:ext>
            </a:extLst>
          </p:cNvPr>
          <p:cNvPicPr>
            <a:picLocks noChangeAspect="1"/>
          </p:cNvPicPr>
          <p:nvPr/>
        </p:nvPicPr>
        <p:blipFill rotWithShape="1">
          <a:blip r:embed="rId4">
            <a:extLst>
              <a:ext uri="{28A0092B-C50C-407E-A947-70E740481C1C}">
                <a14:useLocalDpi xmlns:a14="http://schemas.microsoft.com/office/drawing/2010/main"/>
              </a:ext>
            </a:extLst>
          </a:blip>
          <a:srcRect r="-104"/>
          <a:stretch/>
        </p:blipFill>
        <p:spPr>
          <a:xfrm>
            <a:off x="6173559" y="937146"/>
            <a:ext cx="5066880" cy="4046486"/>
          </a:xfrm>
          <a:prstGeom prst="rect">
            <a:avLst/>
          </a:prstGeom>
        </p:spPr>
      </p:pic>
    </p:spTree>
    <p:extLst>
      <p:ext uri="{BB962C8B-B14F-4D97-AF65-F5344CB8AC3E}">
        <p14:creationId xmlns:p14="http://schemas.microsoft.com/office/powerpoint/2010/main" val="286571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46F384-8921-2B49-9A9C-80E58B0FB1D2}"/>
              </a:ext>
            </a:extLst>
          </p:cNvPr>
          <p:cNvSpPr/>
          <p:nvPr/>
        </p:nvSpPr>
        <p:spPr>
          <a:xfrm>
            <a:off x="6090312" y="716507"/>
            <a:ext cx="5373806" cy="48108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A599813-ACB6-AF2B-95B4-CA0689961D46}"/>
              </a:ext>
            </a:extLst>
          </p:cNvPr>
          <p:cNvSpPr>
            <a:spLocks noGrp="1"/>
          </p:cNvSpPr>
          <p:nvPr>
            <p:ph type="body" sz="quarter" idx="13"/>
          </p:nvPr>
        </p:nvSpPr>
        <p:spPr>
          <a:xfrm>
            <a:off x="679205" y="748843"/>
            <a:ext cx="5258457" cy="794949"/>
          </a:xfrm>
        </p:spPr>
        <p:txBody>
          <a:bodyPr/>
          <a:lstStyle/>
          <a:p>
            <a:r>
              <a:rPr lang="en-US" dirty="0"/>
              <a:t>Variation</a:t>
            </a:r>
          </a:p>
        </p:txBody>
      </p:sp>
      <p:pic>
        <p:nvPicPr>
          <p:cNvPr id="2" name="Content Placeholder 4">
            <a:extLst>
              <a:ext uri="{FF2B5EF4-FFF2-40B4-BE49-F238E27FC236}">
                <a16:creationId xmlns:a16="http://schemas.microsoft.com/office/drawing/2014/main" id="{0297492B-6723-D1A0-80A9-8B7C9B83047C}"/>
              </a:ext>
            </a:extLst>
          </p:cNvPr>
          <p:cNvPicPr>
            <a:picLocks noChangeAspect="1"/>
          </p:cNvPicPr>
          <p:nvPr/>
        </p:nvPicPr>
        <p:blipFill>
          <a:blip r:embed="rId3"/>
          <a:stretch>
            <a:fillRect/>
          </a:stretch>
        </p:blipFill>
        <p:spPr>
          <a:xfrm>
            <a:off x="7018866" y="7075431"/>
            <a:ext cx="4343400" cy="4232347"/>
          </a:xfrm>
          <a:prstGeom prst="rect">
            <a:avLst/>
          </a:prstGeom>
        </p:spPr>
      </p:pic>
      <p:pic>
        <p:nvPicPr>
          <p:cNvPr id="3" name="Picture 2" descr="A text on a white background&#10;&#10;Description automatically generated">
            <a:extLst>
              <a:ext uri="{FF2B5EF4-FFF2-40B4-BE49-F238E27FC236}">
                <a16:creationId xmlns:a16="http://schemas.microsoft.com/office/drawing/2014/main" id="{7D173E66-1690-09C0-157E-7DD1F732E116}"/>
              </a:ext>
            </a:extLst>
          </p:cNvPr>
          <p:cNvPicPr>
            <a:picLocks noChangeAspect="1"/>
          </p:cNvPicPr>
          <p:nvPr/>
        </p:nvPicPr>
        <p:blipFill rotWithShape="1">
          <a:blip r:embed="rId4">
            <a:extLst>
              <a:ext uri="{28A0092B-C50C-407E-A947-70E740481C1C}">
                <a14:useLocalDpi xmlns:a14="http://schemas.microsoft.com/office/drawing/2010/main"/>
              </a:ext>
            </a:extLst>
          </a:blip>
          <a:srcRect b="-124"/>
          <a:stretch/>
        </p:blipFill>
        <p:spPr>
          <a:xfrm>
            <a:off x="6494547" y="820003"/>
            <a:ext cx="4457132" cy="4609539"/>
          </a:xfrm>
          <a:prstGeom prst="rect">
            <a:avLst/>
          </a:prstGeom>
        </p:spPr>
      </p:pic>
    </p:spTree>
    <p:extLst>
      <p:ext uri="{BB962C8B-B14F-4D97-AF65-F5344CB8AC3E}">
        <p14:creationId xmlns:p14="http://schemas.microsoft.com/office/powerpoint/2010/main" val="2588676020"/>
      </p:ext>
    </p:extLst>
  </p:cSld>
  <p:clrMapOvr>
    <a:masterClrMapping/>
  </p:clrMapOvr>
</p:sld>
</file>

<file path=ppt/theme/theme1.xml><?xml version="1.0" encoding="utf-8"?>
<a:theme xmlns:a="http://schemas.openxmlformats.org/drawingml/2006/main" name="Office Theme">
  <a:themeElements>
    <a:clrScheme name="Tūturu">
      <a:dk1>
        <a:srgbClr val="041E41"/>
      </a:dk1>
      <a:lt1>
        <a:srgbClr val="FFFFFF"/>
      </a:lt1>
      <a:dk2>
        <a:srgbClr val="59325F"/>
      </a:dk2>
      <a:lt2>
        <a:srgbClr val="F59BBB"/>
      </a:lt2>
      <a:accent1>
        <a:srgbClr val="00C7B1"/>
      </a:accent1>
      <a:accent2>
        <a:srgbClr val="981D97"/>
      </a:accent2>
      <a:accent3>
        <a:srgbClr val="FF585D"/>
      </a:accent3>
      <a:accent4>
        <a:srgbClr val="6F263C"/>
      </a:accent4>
      <a:accent5>
        <a:srgbClr val="9BCBEB"/>
      </a:accent5>
      <a:accent6>
        <a:srgbClr val="FFBE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uru_ppt" id="{81D5901C-6CBD-4941-8360-86B3DD640130}" vid="{6CDFE359-B641-C248-8556-4377CF24DD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9B304407C1214D80C2BA4937D1E147" ma:contentTypeVersion="19" ma:contentTypeDescription="Create a new document." ma:contentTypeScope="" ma:versionID="f4d4d0b9f527d479e61b74da6fd58dde">
  <xsd:schema xmlns:xsd="http://www.w3.org/2001/XMLSchema" xmlns:xs="http://www.w3.org/2001/XMLSchema" xmlns:p="http://schemas.microsoft.com/office/2006/metadata/properties" xmlns:ns2="d1266c3d-b43f-4cc7-8e0a-c2eedd0d4c67" xmlns:ns3="73c452a9-df76-446f-a108-9752185c3fe7" targetNamespace="http://schemas.microsoft.com/office/2006/metadata/properties" ma:root="true" ma:fieldsID="b9d28947a1d8121907d7b64fac407ecd" ns2:_="" ns3:_="">
    <xsd:import namespace="d1266c3d-b43f-4cc7-8e0a-c2eedd0d4c67"/>
    <xsd:import namespace="73c452a9-df76-446f-a108-9752185c3f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Dat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266c3d-b43f-4cc7-8e0a-c2eedd0d4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36be11-6c7d-4756-bbce-be2e9b049b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ate" ma:index="25" nillable="true" ma:displayName="Date" ma:format="DateOnly" ma:internalName="Date">
      <xsd:simpleType>
        <xsd:restriction base="dms:DateTim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c452a9-df76-446f-a108-9752185c3f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9131790-b667-4601-9229-6d357a9e749a}" ma:internalName="TaxCatchAll" ma:showField="CatchAllData" ma:web="73c452a9-df76-446f-a108-9752185c3f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008DD8-F124-40DC-8538-2B2D683CC2FB}">
  <ds:schemaRefs>
    <ds:schemaRef ds:uri="http://schemas.microsoft.com/sharepoint/v3/contenttype/forms"/>
  </ds:schemaRefs>
</ds:datastoreItem>
</file>

<file path=customXml/itemProps2.xml><?xml version="1.0" encoding="utf-8"?>
<ds:datastoreItem xmlns:ds="http://schemas.openxmlformats.org/officeDocument/2006/customXml" ds:itemID="{F968ABD1-7F17-4B6B-B973-0E71D6C68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266c3d-b43f-4cc7-8e0a-c2eedd0d4c67"/>
    <ds:schemaRef ds:uri="73c452a9-df76-446f-a108-9752185c3f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3505</TotalTime>
  <Words>1355</Words>
  <Application>Microsoft Office PowerPoint</Application>
  <PresentationFormat>Widescreen</PresentationFormat>
  <Paragraphs>81</Paragraphs>
  <Slides>11</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Balgin Black</vt:lpstr>
      <vt:lpstr>Azo Sans</vt:lpstr>
      <vt:lpstr>Balgin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Hawkhead</dc:creator>
  <cp:lastModifiedBy>Feilidh Dwyer</cp:lastModifiedBy>
  <cp:revision>186</cp:revision>
  <dcterms:created xsi:type="dcterms:W3CDTF">2023-06-06T02:31:21Z</dcterms:created>
  <dcterms:modified xsi:type="dcterms:W3CDTF">2024-04-08T21:03:15Z</dcterms:modified>
</cp:coreProperties>
</file>